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63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3B32E4E-D349-4C32-A030-D42BDB5A9771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DC2B2C2-AC22-4C19-BEFB-17EDF5FA5F4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05" b="98638" l="9809" r="93460">
                        <a14:foregroundMark x1="75204" y1="87466" x2="75204" y2="87466"/>
                        <a14:foregroundMark x1="43597" y1="94823" x2="85831" y2="92098"/>
                        <a14:foregroundMark x1="85831" y1="86649" x2="85831" y2="86649"/>
                        <a14:foregroundMark x1="46049" y1="15531" x2="53951" y2="7084"/>
                        <a14:foregroundMark x1="20436" y1="31608" x2="45777" y2="15804"/>
                        <a14:backgroundMark x1="22071" y1="25068" x2="11989" y2="36512"/>
                        <a14:backgroundMark x1="43597" y1="97003" x2="77657" y2="97820"/>
                      </a14:backgroundRemoval>
                    </a14:imgEffect>
                    <a14:imgEffect>
                      <a14:artisticCutout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160" t="4976" r="9224" b="8280"/>
          <a:stretch/>
        </p:blipFill>
        <p:spPr>
          <a:xfrm>
            <a:off x="231172" y="4953000"/>
            <a:ext cx="3561997" cy="419717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228600"/>
            <a:ext cx="5870489" cy="914400"/>
          </a:xfr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5400" spc="600" dirty="0" smtClean="0">
                <a:solidFill>
                  <a:schemeClr val="bg1"/>
                </a:solidFill>
                <a:effectLst/>
                <a:latin typeface="Bernard MT Condensed" pitchFamily="18" charset="0"/>
              </a:rPr>
              <a:t>YOU’RE INVITED</a:t>
            </a:r>
            <a:endParaRPr lang="en-US" sz="5400" spc="600" dirty="0">
              <a:solidFill>
                <a:schemeClr val="bg1"/>
              </a:solidFill>
              <a:effectLst/>
              <a:latin typeface="Bernard MT Condensed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45524" y="3249827"/>
            <a:ext cx="5959044" cy="106680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en-US" sz="4000" dirty="0" smtClean="0">
                <a:latin typeface="Bernard MT Condensed" pitchFamily="18" charset="0"/>
              </a:rPr>
              <a:t>THURSDAY</a:t>
            </a:r>
            <a:r>
              <a:rPr lang="en-US" sz="3200" dirty="0" smtClean="0">
                <a:latin typeface="Bernard MT Condensed" pitchFamily="18" charset="0"/>
              </a:rPr>
              <a:t>, </a:t>
            </a:r>
            <a:r>
              <a:rPr lang="en-US" sz="4000" dirty="0" smtClean="0">
                <a:latin typeface="Bernard MT Condensed" pitchFamily="18" charset="0"/>
              </a:rPr>
              <a:t>JULY 25 </a:t>
            </a:r>
            <a:r>
              <a:rPr lang="en-US" sz="3200" dirty="0" smtClean="0">
                <a:latin typeface="Bernard MT Condensed" pitchFamily="18" charset="0"/>
              </a:rPr>
              <a:t>@ 5:00pm</a:t>
            </a:r>
            <a:endParaRPr lang="en-US" sz="2400" dirty="0">
              <a:latin typeface="Bernard MT Condensed" pitchFamily="18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846437" y="1336590"/>
            <a:ext cx="5794289" cy="655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AHNA</a:t>
            </a:r>
            <a:r>
              <a:rPr lang="en-US" sz="3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 </a:t>
            </a:r>
            <a:r>
              <a:rPr lang="en-US" sz="37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Welcoming Committee </a:t>
            </a:r>
            <a:endParaRPr lang="en-US" sz="34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11" name="Title 5"/>
          <p:cNvSpPr txBox="1">
            <a:spLocks/>
          </p:cNvSpPr>
          <p:nvPr/>
        </p:nvSpPr>
        <p:spPr>
          <a:xfrm>
            <a:off x="825842" y="1894703"/>
            <a:ext cx="5878726" cy="1326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00" spc="300" dirty="0">
                <a:latin typeface="Bernard MT Condensed" pitchFamily="18" charset="0"/>
              </a:rPr>
              <a:t>i</a:t>
            </a:r>
            <a:r>
              <a:rPr lang="en-US" sz="1700" spc="300" dirty="0" smtClean="0">
                <a:latin typeface="Bernard MT Condensed" pitchFamily="18" charset="0"/>
              </a:rPr>
              <a:t>nvites you to join Asylum Hill residents to talk about issues and topics of mutual concern, organize community events, and build lasting relationships with friends and neighbors</a:t>
            </a:r>
            <a:r>
              <a:rPr lang="en-US" sz="1800" spc="300" dirty="0" smtClean="0">
                <a:latin typeface="Bernard MT Condensed" pitchFamily="18" charset="0"/>
              </a:rPr>
              <a:t>.</a:t>
            </a:r>
            <a:endParaRPr lang="en-US" sz="1800" spc="300" dirty="0">
              <a:latin typeface="Bernard MT Condensed" pitchFamily="18" charset="0"/>
            </a:endParaRPr>
          </a:p>
        </p:txBody>
      </p:sp>
      <p:sp>
        <p:nvSpPr>
          <p:cNvPr id="14" name="Content Placeholder 6"/>
          <p:cNvSpPr>
            <a:spLocks noGrp="1"/>
          </p:cNvSpPr>
          <p:nvPr>
            <p:ph sz="half" idx="1"/>
          </p:nvPr>
        </p:nvSpPr>
        <p:spPr>
          <a:xfrm>
            <a:off x="932931" y="4343400"/>
            <a:ext cx="5779875" cy="10668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3200" dirty="0" smtClean="0">
                <a:latin typeface="Bernard MT Condensed" pitchFamily="18" charset="0"/>
              </a:rPr>
              <a:t>Location</a:t>
            </a:r>
            <a:r>
              <a:rPr lang="en-US" sz="3600" dirty="0" smtClean="0">
                <a:latin typeface="Bernard MT Condensed" pitchFamily="18" charset="0"/>
              </a:rPr>
              <a:t>:</a:t>
            </a:r>
            <a:r>
              <a:rPr lang="en-US" dirty="0">
                <a:latin typeface="Bernard MT Condensed" pitchFamily="18" charset="0"/>
              </a:rPr>
              <a:t> </a:t>
            </a:r>
            <a:r>
              <a:rPr lang="en-US" dirty="0" smtClean="0">
                <a:latin typeface="Bernard MT Condensed" pitchFamily="18" charset="0"/>
              </a:rPr>
              <a:t>Mark Twain Library Branch</a:t>
            </a:r>
          </a:p>
          <a:p>
            <a:pPr marL="1828800" indent="0">
              <a:buNone/>
            </a:pPr>
            <a:r>
              <a:rPr lang="en-US" dirty="0" smtClean="0">
                <a:latin typeface="Bernard MT Condensed" pitchFamily="18" charset="0"/>
              </a:rPr>
              <a:t>55 Forest Street, Hartford</a:t>
            </a:r>
            <a:endParaRPr lang="en-US" dirty="0">
              <a:latin typeface="Bernard MT Condensed" pitchFamily="18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half" idx="1"/>
          </p:nvPr>
        </p:nvSpPr>
        <p:spPr>
          <a:xfrm>
            <a:off x="888140" y="3886200"/>
            <a:ext cx="5710881" cy="3810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1600" dirty="0" smtClean="0">
                <a:latin typeface="Bernard MT Condensed" pitchFamily="18" charset="0"/>
              </a:rPr>
              <a:t>This committee meets on the 4</a:t>
            </a:r>
            <a:r>
              <a:rPr lang="en-US" sz="1600" baseline="30000" dirty="0" smtClean="0">
                <a:latin typeface="Bernard MT Condensed" pitchFamily="18" charset="0"/>
              </a:rPr>
              <a:t>th</a:t>
            </a:r>
            <a:r>
              <a:rPr lang="en-US" sz="1600" dirty="0" smtClean="0">
                <a:latin typeface="Bernard MT Condensed" pitchFamily="18" charset="0"/>
              </a:rPr>
              <a:t> Thursday of every month.</a:t>
            </a:r>
            <a:endParaRPr lang="en-US" sz="1600" dirty="0">
              <a:latin typeface="Bernard MT Condensed" pitchFamily="18" charset="0"/>
            </a:endParaRPr>
          </a:p>
        </p:txBody>
      </p:sp>
      <p:sp>
        <p:nvSpPr>
          <p:cNvPr id="18" name="Content Placeholder 6"/>
          <p:cNvSpPr>
            <a:spLocks noGrp="1"/>
          </p:cNvSpPr>
          <p:nvPr>
            <p:ph sz="half" idx="1"/>
          </p:nvPr>
        </p:nvSpPr>
        <p:spPr>
          <a:xfrm>
            <a:off x="3885168" y="6781800"/>
            <a:ext cx="2819400" cy="220980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rnard MT Condensed" pitchFamily="18" charset="0"/>
              </a:rPr>
              <a:t>For more information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ernard MT Condensed" pitchFamily="18" charset="0"/>
              </a:rPr>
              <a:t>, contact Bernie @ (860) 944-6614 or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Bernard MT Condensed" pitchFamily="18" charset="0"/>
              </a:rPr>
              <a:t>benmichel@snet.net 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19" name="Content Placeholder 6"/>
          <p:cNvSpPr>
            <a:spLocks noGrp="1"/>
          </p:cNvSpPr>
          <p:nvPr>
            <p:ph sz="half" idx="1"/>
          </p:nvPr>
        </p:nvSpPr>
        <p:spPr>
          <a:xfrm>
            <a:off x="3819942" y="5638800"/>
            <a:ext cx="2635595" cy="432487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en-US" dirty="0" smtClean="0">
                <a:latin typeface="Bernard MT Condensed" pitchFamily="18" charset="0"/>
              </a:rPr>
              <a:t>Meet</a:t>
            </a:r>
            <a:r>
              <a:rPr lang="en-US" sz="1800" dirty="0" smtClean="0">
                <a:latin typeface="Bernard MT Condensed" pitchFamily="18" charset="0"/>
              </a:rPr>
              <a:t> </a:t>
            </a:r>
            <a:r>
              <a:rPr lang="en-US" sz="2100" dirty="0" smtClean="0">
                <a:latin typeface="Bernard MT Condensed" pitchFamily="18" charset="0"/>
              </a:rPr>
              <a:t>Your</a:t>
            </a:r>
            <a:r>
              <a:rPr lang="en-US" sz="1900" dirty="0" smtClean="0">
                <a:latin typeface="Bernard MT Condensed" pitchFamily="18" charset="0"/>
              </a:rPr>
              <a:t> </a:t>
            </a:r>
            <a:r>
              <a:rPr lang="en-US" sz="3000" dirty="0" smtClean="0">
                <a:latin typeface="Bernard MT Condensed" pitchFamily="18" charset="0"/>
              </a:rPr>
              <a:t>Neighbors</a:t>
            </a:r>
            <a:r>
              <a:rPr lang="en-US" dirty="0" smtClean="0">
                <a:latin typeface="Bernard MT Condensed" pitchFamily="18" charset="0"/>
              </a:rPr>
              <a:t>!</a:t>
            </a:r>
            <a:r>
              <a:rPr lang="en-US" sz="1900" dirty="0" smtClean="0">
                <a:latin typeface="Bernard MT Condensed" pitchFamily="18" charset="0"/>
              </a:rPr>
              <a:t> </a:t>
            </a:r>
            <a:endParaRPr lang="en-US" sz="1900" dirty="0">
              <a:latin typeface="Bernard MT Condensed" pitchFamily="18" charset="0"/>
            </a:endParaRPr>
          </a:p>
        </p:txBody>
      </p:sp>
      <p:sp>
        <p:nvSpPr>
          <p:cNvPr id="20" name="Content Placeholder 6"/>
          <p:cNvSpPr>
            <a:spLocks noGrp="1"/>
          </p:cNvSpPr>
          <p:nvPr>
            <p:ph sz="half" idx="1"/>
          </p:nvPr>
        </p:nvSpPr>
        <p:spPr>
          <a:xfrm>
            <a:off x="4191000" y="6096000"/>
            <a:ext cx="1981200" cy="508687"/>
          </a:xfrm>
        </p:spPr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en-US" dirty="0" smtClean="0">
                <a:latin typeface="Bernard MT Condensed" pitchFamily="18" charset="0"/>
              </a:rPr>
              <a:t>Get</a:t>
            </a:r>
            <a:r>
              <a:rPr lang="en-US" sz="1800" dirty="0" smtClean="0">
                <a:latin typeface="Bernard MT Condensed" pitchFamily="18" charset="0"/>
              </a:rPr>
              <a:t> </a:t>
            </a:r>
            <a:r>
              <a:rPr lang="en-US" sz="3300" dirty="0" smtClean="0">
                <a:latin typeface="Bernard MT Condensed" pitchFamily="18" charset="0"/>
              </a:rPr>
              <a:t>involved!</a:t>
            </a:r>
            <a:endParaRPr lang="en-US" sz="3300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38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83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YOU’RE INVITED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</dc:creator>
  <cp:lastModifiedBy>Jenny</cp:lastModifiedBy>
  <cp:revision>10</cp:revision>
  <dcterms:created xsi:type="dcterms:W3CDTF">2013-06-20T22:35:36Z</dcterms:created>
  <dcterms:modified xsi:type="dcterms:W3CDTF">2013-06-21T00:03:27Z</dcterms:modified>
</cp:coreProperties>
</file>