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9"/>
  </p:notesMasterIdLst>
  <p:handoutMasterIdLst>
    <p:handoutMasterId r:id="rId190"/>
  </p:handoutMasterIdLst>
  <p:sldIdLst>
    <p:sldId id="492" r:id="rId2"/>
    <p:sldId id="511" r:id="rId3"/>
    <p:sldId id="512" r:id="rId4"/>
    <p:sldId id="513" r:id="rId5"/>
    <p:sldId id="515" r:id="rId6"/>
    <p:sldId id="514" r:id="rId7"/>
    <p:sldId id="516" r:id="rId8"/>
    <p:sldId id="520" r:id="rId9"/>
    <p:sldId id="521" r:id="rId10"/>
    <p:sldId id="502" r:id="rId11"/>
    <p:sldId id="519" r:id="rId12"/>
    <p:sldId id="518" r:id="rId13"/>
    <p:sldId id="517" r:id="rId14"/>
    <p:sldId id="506" r:id="rId15"/>
    <p:sldId id="507" r:id="rId16"/>
    <p:sldId id="522" r:id="rId17"/>
    <p:sldId id="523" r:id="rId18"/>
    <p:sldId id="524" r:id="rId19"/>
    <p:sldId id="525" r:id="rId20"/>
    <p:sldId id="526" r:id="rId21"/>
    <p:sldId id="527" r:id="rId22"/>
    <p:sldId id="528" r:id="rId23"/>
    <p:sldId id="529" r:id="rId24"/>
    <p:sldId id="530" r:id="rId25"/>
    <p:sldId id="531" r:id="rId26"/>
    <p:sldId id="532" r:id="rId27"/>
    <p:sldId id="533" r:id="rId28"/>
    <p:sldId id="534" r:id="rId29"/>
    <p:sldId id="535" r:id="rId30"/>
    <p:sldId id="536" r:id="rId31"/>
    <p:sldId id="537" r:id="rId32"/>
    <p:sldId id="538" r:id="rId33"/>
    <p:sldId id="539" r:id="rId34"/>
    <p:sldId id="540" r:id="rId35"/>
    <p:sldId id="541" r:id="rId36"/>
    <p:sldId id="542" r:id="rId37"/>
    <p:sldId id="543" r:id="rId38"/>
    <p:sldId id="544" r:id="rId39"/>
    <p:sldId id="545" r:id="rId40"/>
    <p:sldId id="546" r:id="rId41"/>
    <p:sldId id="547" r:id="rId42"/>
    <p:sldId id="548" r:id="rId43"/>
    <p:sldId id="549" r:id="rId44"/>
    <p:sldId id="550" r:id="rId45"/>
    <p:sldId id="551" r:id="rId46"/>
    <p:sldId id="552" r:id="rId47"/>
    <p:sldId id="553" r:id="rId48"/>
    <p:sldId id="554" r:id="rId49"/>
    <p:sldId id="555" r:id="rId50"/>
    <p:sldId id="556" r:id="rId51"/>
    <p:sldId id="557" r:id="rId52"/>
    <p:sldId id="558" r:id="rId53"/>
    <p:sldId id="559" r:id="rId54"/>
    <p:sldId id="560" r:id="rId55"/>
    <p:sldId id="561" r:id="rId56"/>
    <p:sldId id="562" r:id="rId57"/>
    <p:sldId id="563" r:id="rId58"/>
    <p:sldId id="564" r:id="rId59"/>
    <p:sldId id="565" r:id="rId60"/>
    <p:sldId id="566" r:id="rId61"/>
    <p:sldId id="567" r:id="rId62"/>
    <p:sldId id="568" r:id="rId63"/>
    <p:sldId id="569" r:id="rId64"/>
    <p:sldId id="570" r:id="rId65"/>
    <p:sldId id="571" r:id="rId66"/>
    <p:sldId id="572" r:id="rId67"/>
    <p:sldId id="573" r:id="rId68"/>
    <p:sldId id="574" r:id="rId69"/>
    <p:sldId id="575" r:id="rId70"/>
    <p:sldId id="576" r:id="rId71"/>
    <p:sldId id="577" r:id="rId72"/>
    <p:sldId id="578" r:id="rId73"/>
    <p:sldId id="579" r:id="rId74"/>
    <p:sldId id="580" r:id="rId75"/>
    <p:sldId id="581" r:id="rId76"/>
    <p:sldId id="582" r:id="rId77"/>
    <p:sldId id="583" r:id="rId78"/>
    <p:sldId id="584" r:id="rId79"/>
    <p:sldId id="585" r:id="rId80"/>
    <p:sldId id="586" r:id="rId81"/>
    <p:sldId id="587" r:id="rId82"/>
    <p:sldId id="588" r:id="rId83"/>
    <p:sldId id="589" r:id="rId84"/>
    <p:sldId id="590" r:id="rId85"/>
    <p:sldId id="591" r:id="rId86"/>
    <p:sldId id="592" r:id="rId87"/>
    <p:sldId id="593" r:id="rId88"/>
    <p:sldId id="594" r:id="rId89"/>
    <p:sldId id="595" r:id="rId90"/>
    <p:sldId id="596" r:id="rId91"/>
    <p:sldId id="597" r:id="rId92"/>
    <p:sldId id="598" r:id="rId93"/>
    <p:sldId id="599" r:id="rId94"/>
    <p:sldId id="600" r:id="rId95"/>
    <p:sldId id="601" r:id="rId96"/>
    <p:sldId id="602" r:id="rId97"/>
    <p:sldId id="603" r:id="rId98"/>
    <p:sldId id="604" r:id="rId99"/>
    <p:sldId id="605" r:id="rId100"/>
    <p:sldId id="606" r:id="rId101"/>
    <p:sldId id="607" r:id="rId102"/>
    <p:sldId id="608" r:id="rId103"/>
    <p:sldId id="609" r:id="rId104"/>
    <p:sldId id="610" r:id="rId105"/>
    <p:sldId id="611" r:id="rId106"/>
    <p:sldId id="612" r:id="rId107"/>
    <p:sldId id="613" r:id="rId108"/>
    <p:sldId id="614" r:id="rId109"/>
    <p:sldId id="615" r:id="rId110"/>
    <p:sldId id="616" r:id="rId111"/>
    <p:sldId id="617" r:id="rId112"/>
    <p:sldId id="618" r:id="rId113"/>
    <p:sldId id="619" r:id="rId114"/>
    <p:sldId id="620" r:id="rId115"/>
    <p:sldId id="621" r:id="rId116"/>
    <p:sldId id="622" r:id="rId117"/>
    <p:sldId id="623" r:id="rId118"/>
    <p:sldId id="624" r:id="rId119"/>
    <p:sldId id="625" r:id="rId120"/>
    <p:sldId id="626" r:id="rId121"/>
    <p:sldId id="627" r:id="rId122"/>
    <p:sldId id="628" r:id="rId123"/>
    <p:sldId id="629" r:id="rId124"/>
    <p:sldId id="630" r:id="rId125"/>
    <p:sldId id="631" r:id="rId126"/>
    <p:sldId id="632" r:id="rId127"/>
    <p:sldId id="633" r:id="rId128"/>
    <p:sldId id="634" r:id="rId129"/>
    <p:sldId id="635" r:id="rId130"/>
    <p:sldId id="636" r:id="rId131"/>
    <p:sldId id="637" r:id="rId132"/>
    <p:sldId id="638" r:id="rId133"/>
    <p:sldId id="639" r:id="rId134"/>
    <p:sldId id="640" r:id="rId135"/>
    <p:sldId id="641" r:id="rId136"/>
    <p:sldId id="642" r:id="rId137"/>
    <p:sldId id="643" r:id="rId138"/>
    <p:sldId id="644" r:id="rId139"/>
    <p:sldId id="645" r:id="rId140"/>
    <p:sldId id="646" r:id="rId141"/>
    <p:sldId id="647" r:id="rId142"/>
    <p:sldId id="648" r:id="rId143"/>
    <p:sldId id="649" r:id="rId144"/>
    <p:sldId id="650" r:id="rId145"/>
    <p:sldId id="651" r:id="rId146"/>
    <p:sldId id="652" r:id="rId147"/>
    <p:sldId id="653" r:id="rId148"/>
    <p:sldId id="654" r:id="rId149"/>
    <p:sldId id="655" r:id="rId150"/>
    <p:sldId id="656" r:id="rId151"/>
    <p:sldId id="657" r:id="rId152"/>
    <p:sldId id="658" r:id="rId153"/>
    <p:sldId id="659" r:id="rId154"/>
    <p:sldId id="660" r:id="rId155"/>
    <p:sldId id="661" r:id="rId156"/>
    <p:sldId id="662" r:id="rId157"/>
    <p:sldId id="663" r:id="rId158"/>
    <p:sldId id="664" r:id="rId159"/>
    <p:sldId id="665" r:id="rId160"/>
    <p:sldId id="666" r:id="rId161"/>
    <p:sldId id="667" r:id="rId162"/>
    <p:sldId id="668" r:id="rId163"/>
    <p:sldId id="669" r:id="rId164"/>
    <p:sldId id="670" r:id="rId165"/>
    <p:sldId id="671" r:id="rId166"/>
    <p:sldId id="672" r:id="rId167"/>
    <p:sldId id="673" r:id="rId168"/>
    <p:sldId id="674" r:id="rId169"/>
    <p:sldId id="675" r:id="rId170"/>
    <p:sldId id="676" r:id="rId171"/>
    <p:sldId id="677" r:id="rId172"/>
    <p:sldId id="678" r:id="rId173"/>
    <p:sldId id="679" r:id="rId174"/>
    <p:sldId id="680" r:id="rId175"/>
    <p:sldId id="681" r:id="rId176"/>
    <p:sldId id="682" r:id="rId177"/>
    <p:sldId id="683" r:id="rId178"/>
    <p:sldId id="684" r:id="rId179"/>
    <p:sldId id="685" r:id="rId180"/>
    <p:sldId id="686" r:id="rId181"/>
    <p:sldId id="687" r:id="rId182"/>
    <p:sldId id="688" r:id="rId183"/>
    <p:sldId id="689" r:id="rId184"/>
    <p:sldId id="690" r:id="rId185"/>
    <p:sldId id="691" r:id="rId186"/>
    <p:sldId id="692" r:id="rId187"/>
    <p:sldId id="693" r:id="rId18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itchFamily="34" charset="0"/>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mn-cs"/>
      </a:defRPr>
    </a:lvl2pPr>
    <a:lvl3pPr marL="914400" algn="l" rtl="0" fontAlgn="base">
      <a:spcBef>
        <a:spcPct val="0"/>
      </a:spcBef>
      <a:spcAft>
        <a:spcPct val="0"/>
      </a:spcAft>
      <a:defRPr kern="1200">
        <a:solidFill>
          <a:schemeClr val="tx1"/>
        </a:solidFill>
        <a:latin typeface="Calibri" pitchFamily="34" charset="0"/>
        <a:ea typeface="+mn-ea"/>
        <a:cs typeface="+mn-cs"/>
      </a:defRPr>
    </a:lvl3pPr>
    <a:lvl4pPr marL="1371600" algn="l" rtl="0" fontAlgn="base">
      <a:spcBef>
        <a:spcPct val="0"/>
      </a:spcBef>
      <a:spcAft>
        <a:spcPct val="0"/>
      </a:spcAft>
      <a:defRPr kern="1200">
        <a:solidFill>
          <a:schemeClr val="tx1"/>
        </a:solidFill>
        <a:latin typeface="Calibri" pitchFamily="34" charset="0"/>
        <a:ea typeface="+mn-ea"/>
        <a:cs typeface="+mn-cs"/>
      </a:defRPr>
    </a:lvl4pPr>
    <a:lvl5pPr marL="1828800" algn="l" rtl="0" fontAlgn="base">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42F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horzBarState="maximized">
    <p:restoredLeft sz="18910" autoAdjust="0"/>
    <p:restoredTop sz="89242" autoAdjust="0"/>
  </p:normalViewPr>
  <p:slideViewPr>
    <p:cSldViewPr>
      <p:cViewPr varScale="1">
        <p:scale>
          <a:sx n="116" d="100"/>
          <a:sy n="116" d="100"/>
        </p:scale>
        <p:origin x="1068"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91"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93"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0" Type="http://schemas.openxmlformats.org/officeDocument/2006/relationships/handoutMaster" Target="handoutMasters/handout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atin typeface="Arial" charset="0"/>
              </a:defRPr>
            </a:lvl1pPr>
          </a:lstStyle>
          <a:p>
            <a:pPr>
              <a:defRPr/>
            </a:pPr>
            <a:fld id="{877EA131-1B16-420D-B4FD-D225D0325333}" type="datetimeFigureOut">
              <a:rPr lang="en-US"/>
              <a:pPr>
                <a:defRPr/>
              </a:pPr>
              <a:t>1/6/2017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atin typeface="Arial" charset="0"/>
              </a:defRPr>
            </a:lvl1pPr>
          </a:lstStyle>
          <a:p>
            <a:pPr>
              <a:defRPr/>
            </a:pPr>
            <a:fld id="{FE6714F6-0770-4882-97C6-BE3860185F2C}" type="slidenum">
              <a:rPr lang="en-US"/>
              <a:pPr>
                <a:defRPr/>
              </a:pPr>
              <a:t>‹#›</a:t>
            </a:fld>
            <a:endParaRPr lang="en-US"/>
          </a:p>
        </p:txBody>
      </p:sp>
    </p:spTree>
    <p:extLst>
      <p:ext uri="{BB962C8B-B14F-4D97-AF65-F5344CB8AC3E}">
        <p14:creationId xmlns:p14="http://schemas.microsoft.com/office/powerpoint/2010/main" val="17020303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ADB8C6D1-89C6-48E1-8E7D-2F843144FBC1}" type="datetimeFigureOut">
              <a:rPr lang="en-US"/>
              <a:pPr>
                <a:defRPr/>
              </a:pPr>
              <a:t>1/6/2017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89E1649D-0939-46C5-B259-357E91887A69}" type="slidenum">
              <a:rPr lang="en-US"/>
              <a:pPr>
                <a:defRPr/>
              </a:pPr>
              <a:t>‹#›</a:t>
            </a:fld>
            <a:endParaRPr lang="en-US"/>
          </a:p>
        </p:txBody>
      </p:sp>
    </p:spTree>
    <p:extLst>
      <p:ext uri="{BB962C8B-B14F-4D97-AF65-F5344CB8AC3E}">
        <p14:creationId xmlns:p14="http://schemas.microsoft.com/office/powerpoint/2010/main" val="31061153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387"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b="1" dirty="0" smtClean="0"/>
              <a:t>Lesson 1A and B. American History: The Colonial Period and Independence.</a:t>
            </a:r>
          </a:p>
          <a:p>
            <a:r>
              <a:rPr lang="en-US" sz="1200" kern="1200" dirty="0" smtClean="0">
                <a:solidFill>
                  <a:schemeClr val="tx1"/>
                </a:solidFill>
                <a:latin typeface="+mn-lt"/>
                <a:ea typeface="+mn-ea"/>
                <a:cs typeface="+mn-cs"/>
              </a:rPr>
              <a:t>Lesson 1 covers American history from the Colonial Period until Independence. Lesson 1A is about the Colonial Period and Lesson 1B explains the colonies’ move towards independence and the Revolutionary War. </a:t>
            </a:r>
            <a:endParaRPr lang="en-US" sz="1200" kern="1200" dirty="0">
              <a:solidFill>
                <a:schemeClr val="tx1"/>
              </a:solidFill>
              <a:latin typeface="+mn-lt"/>
              <a:ea typeface="+mn-ea"/>
              <a:cs typeface="+mn-cs"/>
            </a:endParaRPr>
          </a:p>
        </p:txBody>
      </p:sp>
      <p:sp>
        <p:nvSpPr>
          <p:cNvPr id="2" name="Footer Placeholder 1"/>
          <p:cNvSpPr>
            <a:spLocks noGrp="1"/>
          </p:cNvSpPr>
          <p:nvPr>
            <p:ph type="ftr" sz="quarter" idx="10"/>
          </p:nvPr>
        </p:nvSpPr>
        <p:spPr/>
        <p:txBody>
          <a:bodyPr/>
          <a:lstStyle/>
          <a:p>
            <a:pPr>
              <a:defRPr/>
            </a:pPr>
            <a:r>
              <a:rPr lang="en-US" smtClean="0"/>
              <a:t>Revised 10/01/12</a:t>
            </a:r>
            <a:endParaRPr lang="en-US"/>
          </a:p>
        </p:txBody>
      </p:sp>
      <p:sp>
        <p:nvSpPr>
          <p:cNvPr id="3" name="Slide Number Placeholder 2"/>
          <p:cNvSpPr>
            <a:spLocks noGrp="1"/>
          </p:cNvSpPr>
          <p:nvPr>
            <p:ph type="sldNum" sz="quarter" idx="11"/>
          </p:nvPr>
        </p:nvSpPr>
        <p:spPr/>
        <p:txBody>
          <a:bodyPr/>
          <a:lstStyle/>
          <a:p>
            <a:pPr>
              <a:defRPr/>
            </a:pPr>
            <a:fld id="{F1BAFE69-3269-4E92-8E5B-77CF2E541B63}" type="slidenum">
              <a:rPr lang="en-US" smtClean="0"/>
              <a:pPr>
                <a:defRPr/>
              </a:pPr>
              <a:t>1</a:t>
            </a:fld>
            <a:endParaRPr lang="en-US"/>
          </a:p>
        </p:txBody>
      </p:sp>
    </p:spTree>
    <p:extLst>
      <p:ext uri="{BB962C8B-B14F-4D97-AF65-F5344CB8AC3E}">
        <p14:creationId xmlns:p14="http://schemas.microsoft.com/office/powerpoint/2010/main" val="38593955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Rot="1" noChangeAspect="1" noTextEdit="1"/>
          </p:cNvSpPr>
          <p:nvPr>
            <p:ph type="sldImg"/>
          </p:nvPr>
        </p:nvSpPr>
        <p:spPr bwMode="auto">
          <a:noFill/>
          <a:ln>
            <a:solidFill>
              <a:srgbClr val="000000"/>
            </a:solidFill>
            <a:miter lim="800000"/>
            <a:headEnd/>
            <a:tailEnd/>
          </a:ln>
        </p:spPr>
      </p:sp>
      <p:sp>
        <p:nvSpPr>
          <p:cNvPr id="86018"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8. What did the Declaration of Independence do? </a:t>
            </a:r>
          </a:p>
        </p:txBody>
      </p:sp>
    </p:spTree>
    <p:extLst>
      <p:ext uri="{BB962C8B-B14F-4D97-AF65-F5344CB8AC3E}">
        <p14:creationId xmlns:p14="http://schemas.microsoft.com/office/powerpoint/2010/main" val="137710850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Rot="1" noChangeAspect="1" noTextEdit="1"/>
          </p:cNvSpPr>
          <p:nvPr>
            <p:ph type="sldImg"/>
          </p:nvPr>
        </p:nvSpPr>
        <p:spPr bwMode="auto">
          <a:noFill/>
          <a:ln>
            <a:solidFill>
              <a:srgbClr val="000000"/>
            </a:solidFill>
            <a:miter lim="800000"/>
            <a:headEnd/>
            <a:tailEnd/>
          </a:ln>
        </p:spPr>
      </p:sp>
      <p:sp>
        <p:nvSpPr>
          <p:cNvPr id="53250"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22. We elect a U.S. Representative for how many years?</a:t>
            </a:r>
            <a:r>
              <a:rPr lang="en-US" smtClean="0"/>
              <a:t> </a:t>
            </a:r>
          </a:p>
        </p:txBody>
      </p:sp>
    </p:spTree>
    <p:extLst>
      <p:ext uri="{BB962C8B-B14F-4D97-AF65-F5344CB8AC3E}">
        <p14:creationId xmlns:p14="http://schemas.microsoft.com/office/powerpoint/2010/main" val="369614928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Rot="1" noChangeAspect="1" noTextEdit="1"/>
          </p:cNvSpPr>
          <p:nvPr>
            <p:ph type="sldImg"/>
          </p:nvPr>
        </p:nvSpPr>
        <p:spPr bwMode="auto">
          <a:noFill/>
          <a:ln>
            <a:solidFill>
              <a:srgbClr val="000000"/>
            </a:solidFill>
            <a:miter lim="800000"/>
            <a:headEnd/>
            <a:tailEnd/>
          </a:ln>
        </p:spPr>
      </p:sp>
      <p:sp>
        <p:nvSpPr>
          <p:cNvPr id="59394"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23. Name your U.S. Representative.</a:t>
            </a:r>
            <a:r>
              <a:rPr lang="en-US" smtClean="0"/>
              <a:t> </a:t>
            </a:r>
          </a:p>
        </p:txBody>
      </p:sp>
    </p:spTree>
    <p:extLst>
      <p:ext uri="{BB962C8B-B14F-4D97-AF65-F5344CB8AC3E}">
        <p14:creationId xmlns:p14="http://schemas.microsoft.com/office/powerpoint/2010/main" val="20165026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Rot="1" noChangeAspect="1" noTextEdit="1"/>
          </p:cNvSpPr>
          <p:nvPr>
            <p:ph type="sldImg"/>
          </p:nvPr>
        </p:nvSpPr>
        <p:spPr bwMode="auto">
          <a:noFill/>
          <a:ln>
            <a:solidFill>
              <a:srgbClr val="000000"/>
            </a:solidFill>
            <a:miter lim="800000"/>
            <a:headEnd/>
            <a:tailEnd/>
          </a:ln>
        </p:spPr>
      </p:sp>
      <p:sp>
        <p:nvSpPr>
          <p:cNvPr id="71682"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18. How many U.S. Senators are there?</a:t>
            </a:r>
            <a:r>
              <a:rPr lang="en-US" smtClean="0"/>
              <a:t> </a:t>
            </a:r>
          </a:p>
        </p:txBody>
      </p:sp>
    </p:spTree>
    <p:extLst>
      <p:ext uri="{BB962C8B-B14F-4D97-AF65-F5344CB8AC3E}">
        <p14:creationId xmlns:p14="http://schemas.microsoft.com/office/powerpoint/2010/main" val="345016903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Rot="1" noChangeAspect="1" noTextEdit="1"/>
          </p:cNvSpPr>
          <p:nvPr>
            <p:ph type="sldImg"/>
          </p:nvPr>
        </p:nvSpPr>
        <p:spPr bwMode="auto">
          <a:noFill/>
          <a:ln>
            <a:solidFill>
              <a:srgbClr val="000000"/>
            </a:solidFill>
            <a:miter lim="800000"/>
            <a:headEnd/>
            <a:tailEnd/>
          </a:ln>
        </p:spPr>
      </p:sp>
      <p:sp>
        <p:nvSpPr>
          <p:cNvPr id="79874" name="Rectangle 3"/>
          <p:cNvSpPr>
            <a:spLocks noGrp="1"/>
          </p:cNvSpPr>
          <p:nvPr>
            <p:ph type="body" idx="1"/>
          </p:nvPr>
        </p:nvSpPr>
        <p:spPr bwMode="auto">
          <a:noFill/>
        </p:spPr>
        <p:txBody>
          <a:bodyPr wrap="square" numCol="1" anchor="t" anchorCtr="0" compatLnSpc="1">
            <a:prstTxWarp prst="textNoShape">
              <a:avLst/>
            </a:prstTxWarp>
          </a:bodyPr>
          <a:lstStyle/>
          <a:p>
            <a:r>
              <a:rPr lang="en-US" b="1" dirty="0" smtClean="0"/>
              <a:t>Question 19. We elect a U.S. Senator for how many years?</a:t>
            </a:r>
            <a:r>
              <a:rPr lang="en-US" dirty="0" smtClean="0"/>
              <a:t> </a:t>
            </a:r>
          </a:p>
        </p:txBody>
      </p:sp>
    </p:spTree>
    <p:extLst>
      <p:ext uri="{BB962C8B-B14F-4D97-AF65-F5344CB8AC3E}">
        <p14:creationId xmlns:p14="http://schemas.microsoft.com/office/powerpoint/2010/main" val="243413382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Rot="1" noChangeAspect="1" noTextEdit="1"/>
          </p:cNvSpPr>
          <p:nvPr>
            <p:ph type="sldImg"/>
          </p:nvPr>
        </p:nvSpPr>
        <p:spPr bwMode="auto">
          <a:noFill/>
          <a:ln>
            <a:solidFill>
              <a:srgbClr val="000000"/>
            </a:solidFill>
            <a:miter lim="800000"/>
            <a:headEnd/>
            <a:tailEnd/>
          </a:ln>
        </p:spPr>
      </p:sp>
      <p:sp>
        <p:nvSpPr>
          <p:cNvPr id="79874"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20. Who is </a:t>
            </a:r>
            <a:r>
              <a:rPr lang="en-US" b="1" u="sng" smtClean="0"/>
              <a:t>one</a:t>
            </a:r>
            <a:r>
              <a:rPr lang="en-US" b="1" smtClean="0"/>
              <a:t> of your state’s U.S. Senators now?</a:t>
            </a:r>
            <a:r>
              <a:rPr lang="en-US" smtClean="0"/>
              <a:t> </a:t>
            </a:r>
          </a:p>
        </p:txBody>
      </p:sp>
    </p:spTree>
    <p:extLst>
      <p:ext uri="{BB962C8B-B14F-4D97-AF65-F5344CB8AC3E}">
        <p14:creationId xmlns:p14="http://schemas.microsoft.com/office/powerpoint/2010/main" val="301173695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Rot="1" noChangeAspect="1" noTextEdit="1"/>
          </p:cNvSpPr>
          <p:nvPr>
            <p:ph type="sldImg"/>
          </p:nvPr>
        </p:nvSpPr>
        <p:spPr bwMode="auto">
          <a:noFill/>
          <a:ln>
            <a:solidFill>
              <a:srgbClr val="000000"/>
            </a:solidFill>
            <a:miter lim="800000"/>
            <a:headEnd/>
            <a:tailEnd/>
          </a:ln>
        </p:spPr>
      </p:sp>
      <p:sp>
        <p:nvSpPr>
          <p:cNvPr id="83970"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24. Who does a U.S. Senator represent?</a:t>
            </a:r>
            <a:r>
              <a:rPr lang="en-US" smtClean="0"/>
              <a:t> </a:t>
            </a:r>
          </a:p>
        </p:txBody>
      </p:sp>
    </p:spTree>
    <p:extLst>
      <p:ext uri="{BB962C8B-B14F-4D97-AF65-F5344CB8AC3E}">
        <p14:creationId xmlns:p14="http://schemas.microsoft.com/office/powerpoint/2010/main" val="132102811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Rot="1" noChangeAspect="1" noTextEdit="1"/>
          </p:cNvSpPr>
          <p:nvPr>
            <p:ph type="sldImg"/>
          </p:nvPr>
        </p:nvSpPr>
        <p:spPr bwMode="auto">
          <a:noFill/>
          <a:ln>
            <a:solidFill>
              <a:srgbClr val="000000"/>
            </a:solidFill>
            <a:miter lim="800000"/>
            <a:headEnd/>
            <a:tailEnd/>
          </a:ln>
        </p:spPr>
      </p:sp>
      <p:sp>
        <p:nvSpPr>
          <p:cNvPr id="92162"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16. Who makes federal laws?</a:t>
            </a:r>
            <a:r>
              <a:rPr lang="en-US" smtClean="0"/>
              <a:t> </a:t>
            </a:r>
          </a:p>
        </p:txBody>
      </p:sp>
    </p:spTree>
    <p:extLst>
      <p:ext uri="{BB962C8B-B14F-4D97-AF65-F5344CB8AC3E}">
        <p14:creationId xmlns:p14="http://schemas.microsoft.com/office/powerpoint/2010/main" val="315187613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Rot="1" noChangeAspect="1" noTextEdit="1"/>
          </p:cNvSpPr>
          <p:nvPr>
            <p:ph type="sldImg"/>
          </p:nvPr>
        </p:nvSpPr>
        <p:spPr bwMode="auto">
          <a:noFill/>
          <a:ln>
            <a:solidFill>
              <a:srgbClr val="000000"/>
            </a:solidFill>
            <a:miter lim="800000"/>
            <a:headEnd/>
            <a:tailEnd/>
          </a:ln>
        </p:spPr>
      </p:sp>
      <p:sp>
        <p:nvSpPr>
          <p:cNvPr id="100354" name="Rectangle 3"/>
          <p:cNvSpPr>
            <a:spLocks noGrp="1"/>
          </p:cNvSpPr>
          <p:nvPr>
            <p:ph type="body" idx="1"/>
          </p:nvPr>
        </p:nvSpPr>
        <p:spPr bwMode="auto">
          <a:noFill/>
        </p:spPr>
        <p:txBody>
          <a:bodyPr wrap="square" numCol="1" anchor="t" anchorCtr="0" compatLnSpc="1">
            <a:prstTxWarp prst="textNoShape">
              <a:avLst/>
            </a:prstTxWarp>
          </a:bodyPr>
          <a:lstStyle/>
          <a:p>
            <a:r>
              <a:rPr lang="en-US" b="1" dirty="0" smtClean="0"/>
              <a:t>Question 33. Who signs bills to become laws?</a:t>
            </a:r>
            <a:r>
              <a:rPr lang="en-US" dirty="0" smtClean="0"/>
              <a:t> </a:t>
            </a:r>
          </a:p>
        </p:txBody>
      </p:sp>
    </p:spTree>
    <p:extLst>
      <p:ext uri="{BB962C8B-B14F-4D97-AF65-F5344CB8AC3E}">
        <p14:creationId xmlns:p14="http://schemas.microsoft.com/office/powerpoint/2010/main" val="197958114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Rot="1" noChangeAspect="1" noTextEdit="1"/>
          </p:cNvSpPr>
          <p:nvPr>
            <p:ph type="sldImg"/>
          </p:nvPr>
        </p:nvSpPr>
        <p:spPr bwMode="auto">
          <a:noFill/>
          <a:ln>
            <a:solidFill>
              <a:srgbClr val="000000"/>
            </a:solidFill>
            <a:miter lim="800000"/>
            <a:headEnd/>
            <a:tailEnd/>
          </a:ln>
        </p:spPr>
      </p:sp>
      <p:sp>
        <p:nvSpPr>
          <p:cNvPr id="100354"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34. Who vetoes bills?</a:t>
            </a:r>
            <a:r>
              <a:rPr lang="en-US" smtClean="0"/>
              <a:t> </a:t>
            </a:r>
          </a:p>
        </p:txBody>
      </p:sp>
    </p:spTree>
    <p:extLst>
      <p:ext uri="{BB962C8B-B14F-4D97-AF65-F5344CB8AC3E}">
        <p14:creationId xmlns:p14="http://schemas.microsoft.com/office/powerpoint/2010/main" val="102130001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Rot="1" noChangeAspect="1" noTextEdit="1"/>
          </p:cNvSpPr>
          <p:nvPr>
            <p:ph type="sldImg"/>
          </p:nvPr>
        </p:nvSpPr>
        <p:spPr bwMode="auto">
          <a:noFill/>
          <a:ln>
            <a:solidFill>
              <a:srgbClr val="000000"/>
            </a:solidFill>
            <a:miter lim="800000"/>
            <a:headEnd/>
            <a:tailEnd/>
          </a:ln>
        </p:spPr>
      </p:sp>
      <p:sp>
        <p:nvSpPr>
          <p:cNvPr id="106498"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45. What are the </a:t>
            </a:r>
            <a:r>
              <a:rPr lang="en-US" b="1" u="sng" smtClean="0"/>
              <a:t>two</a:t>
            </a:r>
            <a:r>
              <a:rPr lang="en-US" b="1" smtClean="0"/>
              <a:t> major political parties in the United States?</a:t>
            </a:r>
            <a:r>
              <a:rPr lang="en-US" smtClean="0"/>
              <a:t> </a:t>
            </a:r>
          </a:p>
        </p:txBody>
      </p:sp>
    </p:spTree>
    <p:extLst>
      <p:ext uri="{BB962C8B-B14F-4D97-AF65-F5344CB8AC3E}">
        <p14:creationId xmlns:p14="http://schemas.microsoft.com/office/powerpoint/2010/main" val="7793115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Rot="1" noChangeAspect="1" noTextEdit="1"/>
          </p:cNvSpPr>
          <p:nvPr>
            <p:ph type="sldImg"/>
          </p:nvPr>
        </p:nvSpPr>
        <p:spPr bwMode="auto">
          <a:noFill/>
          <a:ln>
            <a:solidFill>
              <a:srgbClr val="000000"/>
            </a:solidFill>
            <a:miter lim="800000"/>
            <a:headEnd/>
            <a:tailEnd/>
          </a:ln>
        </p:spPr>
      </p:sp>
      <p:sp>
        <p:nvSpPr>
          <p:cNvPr id="92162"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9. What are </a:t>
            </a:r>
            <a:r>
              <a:rPr lang="en-US" b="1" u="sng" smtClean="0"/>
              <a:t>two</a:t>
            </a:r>
            <a:r>
              <a:rPr lang="en-US" b="1" smtClean="0"/>
              <a:t> rights in the Declaration of Independence? </a:t>
            </a:r>
            <a:endParaRPr lang="en-US" smtClean="0"/>
          </a:p>
        </p:txBody>
      </p:sp>
    </p:spTree>
    <p:extLst>
      <p:ext uri="{BB962C8B-B14F-4D97-AF65-F5344CB8AC3E}">
        <p14:creationId xmlns:p14="http://schemas.microsoft.com/office/powerpoint/2010/main" val="201853974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Rot="1" noChangeAspect="1" noTextEdit="1"/>
          </p:cNvSpPr>
          <p:nvPr>
            <p:ph type="sldImg"/>
          </p:nvPr>
        </p:nvSpPr>
        <p:spPr bwMode="auto">
          <a:noFill/>
          <a:ln>
            <a:solidFill>
              <a:srgbClr val="000000"/>
            </a:solidFill>
            <a:miter lim="800000"/>
            <a:headEnd/>
            <a:tailEnd/>
          </a:ln>
        </p:spPr>
      </p:sp>
      <p:sp>
        <p:nvSpPr>
          <p:cNvPr id="114690"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31. If both the President and the Vice President can no longer serve, who becomes President?</a:t>
            </a:r>
            <a:r>
              <a:rPr lang="en-US" smtClean="0"/>
              <a:t> </a:t>
            </a:r>
          </a:p>
        </p:txBody>
      </p:sp>
    </p:spTree>
    <p:extLst>
      <p:ext uri="{BB962C8B-B14F-4D97-AF65-F5344CB8AC3E}">
        <p14:creationId xmlns:p14="http://schemas.microsoft.com/office/powerpoint/2010/main" val="60077294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Rot="1" noChangeAspect="1" noTextEdit="1"/>
          </p:cNvSpPr>
          <p:nvPr>
            <p:ph type="sldImg"/>
          </p:nvPr>
        </p:nvSpPr>
        <p:spPr bwMode="auto">
          <a:noFill/>
          <a:ln>
            <a:solidFill>
              <a:srgbClr val="000000"/>
            </a:solidFill>
            <a:miter lim="800000"/>
            <a:headEnd/>
            <a:tailEnd/>
          </a:ln>
        </p:spPr>
      </p:sp>
      <p:sp>
        <p:nvSpPr>
          <p:cNvPr id="120834"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47. What is the name of the Speaker of the House of Representatives now?</a:t>
            </a:r>
            <a:r>
              <a:rPr lang="en-US" smtClean="0"/>
              <a:t> </a:t>
            </a:r>
          </a:p>
        </p:txBody>
      </p:sp>
    </p:spTree>
    <p:extLst>
      <p:ext uri="{BB962C8B-B14F-4D97-AF65-F5344CB8AC3E}">
        <p14:creationId xmlns:p14="http://schemas.microsoft.com/office/powerpoint/2010/main" val="303962246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387"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b="1" dirty="0" smtClean="0"/>
              <a:t>Lesson 7. American Government: The Legislative Branch.</a:t>
            </a:r>
          </a:p>
          <a:p>
            <a:r>
              <a:rPr lang="en-US" dirty="0" smtClean="0"/>
              <a:t>This lesson explains the structure and function of the first branch of American government, </a:t>
            </a:r>
            <a:r>
              <a:rPr lang="en-US" b="0" dirty="0" smtClean="0"/>
              <a:t>the legislative </a:t>
            </a:r>
            <a:r>
              <a:rPr lang="en-US" b="0" smtClean="0"/>
              <a:t>branch.</a:t>
            </a:r>
            <a:r>
              <a:rPr lang="en-US" b="0" baseline="0" smtClean="0"/>
              <a:t> </a:t>
            </a:r>
            <a:endParaRPr lang="en-US" b="0" dirty="0" smtClean="0"/>
          </a:p>
        </p:txBody>
      </p:sp>
      <p:sp>
        <p:nvSpPr>
          <p:cNvPr id="2" name="Footer Placeholder 1"/>
          <p:cNvSpPr>
            <a:spLocks noGrp="1"/>
          </p:cNvSpPr>
          <p:nvPr>
            <p:ph type="ftr" sz="quarter" idx="10"/>
          </p:nvPr>
        </p:nvSpPr>
        <p:spPr/>
        <p:txBody>
          <a:bodyPr/>
          <a:lstStyle/>
          <a:p>
            <a:pPr>
              <a:defRPr/>
            </a:pPr>
            <a:r>
              <a:rPr lang="en-US" smtClean="0"/>
              <a:t>Revised 10/01/12</a:t>
            </a:r>
            <a:endParaRPr lang="en-US"/>
          </a:p>
        </p:txBody>
      </p:sp>
      <p:sp>
        <p:nvSpPr>
          <p:cNvPr id="3" name="Slide Number Placeholder 2"/>
          <p:cNvSpPr>
            <a:spLocks noGrp="1"/>
          </p:cNvSpPr>
          <p:nvPr>
            <p:ph type="sldNum" sz="quarter" idx="11"/>
          </p:nvPr>
        </p:nvSpPr>
        <p:spPr/>
        <p:txBody>
          <a:bodyPr/>
          <a:lstStyle/>
          <a:p>
            <a:pPr>
              <a:defRPr/>
            </a:pPr>
            <a:fld id="{F1BAFE69-3269-4E92-8E5B-77CF2E541B63}" type="slidenum">
              <a:rPr lang="en-US" smtClean="0"/>
              <a:pPr>
                <a:defRPr/>
              </a:pPr>
              <a:t>112</a:t>
            </a:fld>
            <a:endParaRPr lang="en-US"/>
          </a:p>
        </p:txBody>
      </p:sp>
    </p:spTree>
    <p:extLst>
      <p:ext uri="{BB962C8B-B14F-4D97-AF65-F5344CB8AC3E}">
        <p14:creationId xmlns:p14="http://schemas.microsoft.com/office/powerpoint/2010/main" val="166970496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TextEdit="1"/>
          </p:cNvSpPr>
          <p:nvPr>
            <p:ph type="sldImg"/>
          </p:nvPr>
        </p:nvSpPr>
        <p:spPr bwMode="auto">
          <a:noFill/>
          <a:ln>
            <a:solidFill>
              <a:srgbClr val="000000"/>
            </a:solidFill>
            <a:miter lim="800000"/>
            <a:headEnd/>
            <a:tailEnd/>
          </a:ln>
        </p:spPr>
      </p:sp>
      <p:sp>
        <p:nvSpPr>
          <p:cNvPr id="20482" name="Rectangle 3"/>
          <p:cNvSpPr>
            <a:spLocks noGrp="1"/>
          </p:cNvSpPr>
          <p:nvPr>
            <p:ph type="body" idx="1"/>
          </p:nvPr>
        </p:nvSpPr>
        <p:spPr bwMode="auto">
          <a:noFill/>
        </p:spPr>
        <p:txBody>
          <a:bodyPr wrap="square" lIns="91435" tIns="45718" rIns="91435" bIns="45718" numCol="1" anchor="t" anchorCtr="0" compatLnSpc="1">
            <a:prstTxWarp prst="textNoShape">
              <a:avLst/>
            </a:prstTxWarp>
          </a:bodyPr>
          <a:lstStyle/>
          <a:p>
            <a:r>
              <a:rPr lang="en-US" b="1" smtClean="0"/>
              <a:t>Question 2. What does the Constitution do?</a:t>
            </a:r>
          </a:p>
        </p:txBody>
      </p:sp>
    </p:spTree>
    <p:extLst>
      <p:ext uri="{BB962C8B-B14F-4D97-AF65-F5344CB8AC3E}">
        <p14:creationId xmlns:p14="http://schemas.microsoft.com/office/powerpoint/2010/main" val="36686805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TextEdit="1"/>
          </p:cNvSpPr>
          <p:nvPr>
            <p:ph type="sldImg"/>
          </p:nvPr>
        </p:nvSpPr>
        <p:spPr bwMode="auto">
          <a:noFill/>
          <a:ln>
            <a:solidFill>
              <a:srgbClr val="000000"/>
            </a:solidFill>
            <a:miter lim="800000"/>
            <a:headEnd/>
            <a:tailEnd/>
          </a:ln>
        </p:spPr>
      </p:sp>
      <p:sp>
        <p:nvSpPr>
          <p:cNvPr id="24578" name="Rectangle 3"/>
          <p:cNvSpPr>
            <a:spLocks noGrp="1"/>
          </p:cNvSpPr>
          <p:nvPr>
            <p:ph type="body" idx="1"/>
          </p:nvPr>
        </p:nvSpPr>
        <p:spPr bwMode="auto">
          <a:noFill/>
        </p:spPr>
        <p:txBody>
          <a:bodyPr wrap="square" lIns="91435" tIns="45718" rIns="91435" bIns="45718" numCol="1" anchor="t" anchorCtr="0" compatLnSpc="1">
            <a:prstTxWarp prst="textNoShape">
              <a:avLst/>
            </a:prstTxWarp>
          </a:bodyPr>
          <a:lstStyle/>
          <a:p>
            <a:r>
              <a:rPr lang="en-US" b="1" smtClean="0"/>
              <a:t>Question</a:t>
            </a:r>
            <a:r>
              <a:rPr lang="en-US" smtClean="0"/>
              <a:t> </a:t>
            </a:r>
            <a:r>
              <a:rPr lang="en-US" b="1" smtClean="0"/>
              <a:t>13. Name </a:t>
            </a:r>
            <a:r>
              <a:rPr lang="en-US" b="1" u="sng" smtClean="0"/>
              <a:t>one</a:t>
            </a:r>
            <a:r>
              <a:rPr lang="en-US" b="1" smtClean="0"/>
              <a:t> branch or part of the government.</a:t>
            </a:r>
          </a:p>
          <a:p>
            <a:endParaRPr lang="en-US" smtClean="0"/>
          </a:p>
        </p:txBody>
      </p:sp>
    </p:spTree>
    <p:extLst>
      <p:ext uri="{BB962C8B-B14F-4D97-AF65-F5344CB8AC3E}">
        <p14:creationId xmlns:p14="http://schemas.microsoft.com/office/powerpoint/2010/main" val="392938610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spect="1" noTextEdit="1"/>
          </p:cNvSpPr>
          <p:nvPr>
            <p:ph type="sldImg"/>
          </p:nvPr>
        </p:nvSpPr>
        <p:spPr bwMode="auto">
          <a:noFill/>
          <a:ln>
            <a:solidFill>
              <a:srgbClr val="000000"/>
            </a:solidFill>
            <a:miter lim="800000"/>
            <a:headEnd/>
            <a:tailEnd/>
          </a:ln>
        </p:spPr>
      </p:sp>
      <p:sp>
        <p:nvSpPr>
          <p:cNvPr id="30722" name="Rectangle 3"/>
          <p:cNvSpPr>
            <a:spLocks noGrp="1"/>
          </p:cNvSpPr>
          <p:nvPr>
            <p:ph type="body" idx="1"/>
          </p:nvPr>
        </p:nvSpPr>
        <p:spPr bwMode="auto">
          <a:noFill/>
        </p:spPr>
        <p:txBody>
          <a:bodyPr wrap="square" lIns="91435" tIns="45718" rIns="91435" bIns="45718" numCol="1" anchor="t" anchorCtr="0" compatLnSpc="1">
            <a:prstTxWarp prst="textNoShape">
              <a:avLst/>
            </a:prstTxWarp>
          </a:bodyPr>
          <a:lstStyle/>
          <a:p>
            <a:r>
              <a:rPr lang="en-US" b="1" smtClean="0"/>
              <a:t>Question 14. What stops </a:t>
            </a:r>
            <a:r>
              <a:rPr lang="en-US" b="1" u="sng" smtClean="0"/>
              <a:t>one</a:t>
            </a:r>
            <a:r>
              <a:rPr lang="en-US" b="1" smtClean="0"/>
              <a:t> branch of government from becoming too powerful?</a:t>
            </a:r>
          </a:p>
        </p:txBody>
      </p:sp>
    </p:spTree>
    <p:extLst>
      <p:ext uri="{BB962C8B-B14F-4D97-AF65-F5344CB8AC3E}">
        <p14:creationId xmlns:p14="http://schemas.microsoft.com/office/powerpoint/2010/main" val="298228489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Rot="1" noChangeAspect="1" noTextEdit="1"/>
          </p:cNvSpPr>
          <p:nvPr>
            <p:ph type="sldImg"/>
          </p:nvPr>
        </p:nvSpPr>
        <p:spPr bwMode="auto">
          <a:noFill/>
          <a:ln>
            <a:solidFill>
              <a:srgbClr val="000000"/>
            </a:solidFill>
            <a:miter lim="800000"/>
            <a:headEnd/>
            <a:tailEnd/>
          </a:ln>
        </p:spPr>
      </p:sp>
      <p:sp>
        <p:nvSpPr>
          <p:cNvPr id="38914"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17. What are the </a:t>
            </a:r>
            <a:r>
              <a:rPr lang="en-US" b="1" u="sng" smtClean="0"/>
              <a:t>two</a:t>
            </a:r>
            <a:r>
              <a:rPr lang="en-US" b="1" smtClean="0"/>
              <a:t> parts of the U.S. Congress?</a:t>
            </a:r>
            <a:r>
              <a:rPr lang="en-US" smtClean="0"/>
              <a:t> </a:t>
            </a:r>
          </a:p>
        </p:txBody>
      </p:sp>
    </p:spTree>
    <p:extLst>
      <p:ext uri="{BB962C8B-B14F-4D97-AF65-F5344CB8AC3E}">
        <p14:creationId xmlns:p14="http://schemas.microsoft.com/office/powerpoint/2010/main" val="349012906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Rot="1" noChangeAspect="1" noTextEdit="1"/>
          </p:cNvSpPr>
          <p:nvPr>
            <p:ph type="sldImg"/>
          </p:nvPr>
        </p:nvSpPr>
        <p:spPr bwMode="auto">
          <a:noFill/>
          <a:ln>
            <a:solidFill>
              <a:srgbClr val="000000"/>
            </a:solidFill>
            <a:miter lim="800000"/>
            <a:headEnd/>
            <a:tailEnd/>
          </a:ln>
        </p:spPr>
      </p:sp>
      <p:sp>
        <p:nvSpPr>
          <p:cNvPr id="45058"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25. Why do some states have more Representatives than other states?</a:t>
            </a:r>
            <a:r>
              <a:rPr lang="en-US" smtClean="0"/>
              <a:t> </a:t>
            </a:r>
          </a:p>
        </p:txBody>
      </p:sp>
    </p:spTree>
    <p:extLst>
      <p:ext uri="{BB962C8B-B14F-4D97-AF65-F5344CB8AC3E}">
        <p14:creationId xmlns:p14="http://schemas.microsoft.com/office/powerpoint/2010/main" val="315239696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Rot="1" noChangeAspect="1" noTextEdit="1"/>
          </p:cNvSpPr>
          <p:nvPr>
            <p:ph type="sldImg"/>
          </p:nvPr>
        </p:nvSpPr>
        <p:spPr bwMode="auto">
          <a:noFill/>
          <a:ln>
            <a:solidFill>
              <a:srgbClr val="000000"/>
            </a:solidFill>
            <a:miter lim="800000"/>
            <a:headEnd/>
            <a:tailEnd/>
          </a:ln>
        </p:spPr>
      </p:sp>
      <p:sp>
        <p:nvSpPr>
          <p:cNvPr id="53250" name="Rectangle 3"/>
          <p:cNvSpPr>
            <a:spLocks noGrp="1"/>
          </p:cNvSpPr>
          <p:nvPr>
            <p:ph type="body" idx="1"/>
          </p:nvPr>
        </p:nvSpPr>
        <p:spPr bwMode="auto">
          <a:noFill/>
        </p:spPr>
        <p:txBody>
          <a:bodyPr wrap="square" numCol="1" anchor="t" anchorCtr="0" compatLnSpc="1">
            <a:prstTxWarp prst="textNoShape">
              <a:avLst/>
            </a:prstTxWarp>
          </a:bodyPr>
          <a:lstStyle/>
          <a:p>
            <a:r>
              <a:rPr lang="en-US" b="1" dirty="0" smtClean="0"/>
              <a:t>Question 21. The House of Representatives has how many voting members?</a:t>
            </a:r>
            <a:r>
              <a:rPr lang="en-US" dirty="0" smtClean="0"/>
              <a:t> </a:t>
            </a:r>
          </a:p>
        </p:txBody>
      </p:sp>
    </p:spTree>
    <p:extLst>
      <p:ext uri="{BB962C8B-B14F-4D97-AF65-F5344CB8AC3E}">
        <p14:creationId xmlns:p14="http://schemas.microsoft.com/office/powerpoint/2010/main" val="52129416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Rot="1" noChangeAspect="1" noTextEdit="1"/>
          </p:cNvSpPr>
          <p:nvPr>
            <p:ph type="sldImg"/>
          </p:nvPr>
        </p:nvSpPr>
        <p:spPr bwMode="auto">
          <a:noFill/>
          <a:ln>
            <a:solidFill>
              <a:srgbClr val="000000"/>
            </a:solidFill>
            <a:miter lim="800000"/>
            <a:headEnd/>
            <a:tailEnd/>
          </a:ln>
        </p:spPr>
      </p:sp>
      <p:sp>
        <p:nvSpPr>
          <p:cNvPr id="53250"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22. We elect a U.S. Representative for how many years?</a:t>
            </a:r>
            <a:r>
              <a:rPr lang="en-US" smtClean="0"/>
              <a:t> </a:t>
            </a:r>
          </a:p>
        </p:txBody>
      </p:sp>
    </p:spTree>
    <p:extLst>
      <p:ext uri="{BB962C8B-B14F-4D97-AF65-F5344CB8AC3E}">
        <p14:creationId xmlns:p14="http://schemas.microsoft.com/office/powerpoint/2010/main" val="14167482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Rot="1" noChangeAspect="1" noTextEdit="1"/>
          </p:cNvSpPr>
          <p:nvPr>
            <p:ph type="sldImg"/>
          </p:nvPr>
        </p:nvSpPr>
        <p:spPr bwMode="auto">
          <a:noFill/>
          <a:ln>
            <a:solidFill>
              <a:srgbClr val="000000"/>
            </a:solidFill>
            <a:miter lim="800000"/>
            <a:headEnd/>
            <a:tailEnd/>
          </a:ln>
        </p:spPr>
      </p:sp>
      <p:sp>
        <p:nvSpPr>
          <p:cNvPr id="98306"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100. Name </a:t>
            </a:r>
            <a:r>
              <a:rPr lang="en-US" b="1" u="sng" smtClean="0"/>
              <a:t>two</a:t>
            </a:r>
            <a:r>
              <a:rPr lang="en-US" b="1" smtClean="0"/>
              <a:t> national U.S. holidays. </a:t>
            </a:r>
            <a:endParaRPr lang="en-US" smtClean="0"/>
          </a:p>
        </p:txBody>
      </p:sp>
    </p:spTree>
    <p:extLst>
      <p:ext uri="{BB962C8B-B14F-4D97-AF65-F5344CB8AC3E}">
        <p14:creationId xmlns:p14="http://schemas.microsoft.com/office/powerpoint/2010/main" val="58413106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Rot="1" noChangeAspect="1" noTextEdit="1"/>
          </p:cNvSpPr>
          <p:nvPr>
            <p:ph type="sldImg"/>
          </p:nvPr>
        </p:nvSpPr>
        <p:spPr bwMode="auto">
          <a:noFill/>
          <a:ln>
            <a:solidFill>
              <a:srgbClr val="000000"/>
            </a:solidFill>
            <a:miter lim="800000"/>
            <a:headEnd/>
            <a:tailEnd/>
          </a:ln>
        </p:spPr>
      </p:sp>
      <p:sp>
        <p:nvSpPr>
          <p:cNvPr id="59394"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23. Name your U.S. Representative.</a:t>
            </a:r>
            <a:r>
              <a:rPr lang="en-US" smtClean="0"/>
              <a:t> </a:t>
            </a:r>
          </a:p>
        </p:txBody>
      </p:sp>
    </p:spTree>
    <p:extLst>
      <p:ext uri="{BB962C8B-B14F-4D97-AF65-F5344CB8AC3E}">
        <p14:creationId xmlns:p14="http://schemas.microsoft.com/office/powerpoint/2010/main" val="260916133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Rot="1" noChangeAspect="1" noTextEdit="1"/>
          </p:cNvSpPr>
          <p:nvPr>
            <p:ph type="sldImg"/>
          </p:nvPr>
        </p:nvSpPr>
        <p:spPr bwMode="auto">
          <a:noFill/>
          <a:ln>
            <a:solidFill>
              <a:srgbClr val="000000"/>
            </a:solidFill>
            <a:miter lim="800000"/>
            <a:headEnd/>
            <a:tailEnd/>
          </a:ln>
        </p:spPr>
      </p:sp>
      <p:sp>
        <p:nvSpPr>
          <p:cNvPr id="71682"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18. How many U.S. Senators are there?</a:t>
            </a:r>
            <a:r>
              <a:rPr lang="en-US" smtClean="0"/>
              <a:t> </a:t>
            </a:r>
          </a:p>
        </p:txBody>
      </p:sp>
    </p:spTree>
    <p:extLst>
      <p:ext uri="{BB962C8B-B14F-4D97-AF65-F5344CB8AC3E}">
        <p14:creationId xmlns:p14="http://schemas.microsoft.com/office/powerpoint/2010/main" val="88487667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Rot="1" noChangeAspect="1" noTextEdit="1"/>
          </p:cNvSpPr>
          <p:nvPr>
            <p:ph type="sldImg"/>
          </p:nvPr>
        </p:nvSpPr>
        <p:spPr bwMode="auto">
          <a:noFill/>
          <a:ln>
            <a:solidFill>
              <a:srgbClr val="000000"/>
            </a:solidFill>
            <a:miter lim="800000"/>
            <a:headEnd/>
            <a:tailEnd/>
          </a:ln>
        </p:spPr>
      </p:sp>
      <p:sp>
        <p:nvSpPr>
          <p:cNvPr id="79874" name="Rectangle 3"/>
          <p:cNvSpPr>
            <a:spLocks noGrp="1"/>
          </p:cNvSpPr>
          <p:nvPr>
            <p:ph type="body" idx="1"/>
          </p:nvPr>
        </p:nvSpPr>
        <p:spPr bwMode="auto">
          <a:noFill/>
        </p:spPr>
        <p:txBody>
          <a:bodyPr wrap="square" numCol="1" anchor="t" anchorCtr="0" compatLnSpc="1">
            <a:prstTxWarp prst="textNoShape">
              <a:avLst/>
            </a:prstTxWarp>
          </a:bodyPr>
          <a:lstStyle/>
          <a:p>
            <a:r>
              <a:rPr lang="en-US" b="1" dirty="0" smtClean="0"/>
              <a:t>Question 19. We elect a U.S. Senator for how many years?</a:t>
            </a:r>
            <a:r>
              <a:rPr lang="en-US" dirty="0" smtClean="0"/>
              <a:t> </a:t>
            </a:r>
          </a:p>
        </p:txBody>
      </p:sp>
    </p:spTree>
    <p:extLst>
      <p:ext uri="{BB962C8B-B14F-4D97-AF65-F5344CB8AC3E}">
        <p14:creationId xmlns:p14="http://schemas.microsoft.com/office/powerpoint/2010/main" val="270129631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Rot="1" noChangeAspect="1" noTextEdit="1"/>
          </p:cNvSpPr>
          <p:nvPr>
            <p:ph type="sldImg"/>
          </p:nvPr>
        </p:nvSpPr>
        <p:spPr bwMode="auto">
          <a:noFill/>
          <a:ln>
            <a:solidFill>
              <a:srgbClr val="000000"/>
            </a:solidFill>
            <a:miter lim="800000"/>
            <a:headEnd/>
            <a:tailEnd/>
          </a:ln>
        </p:spPr>
      </p:sp>
      <p:sp>
        <p:nvSpPr>
          <p:cNvPr id="79874"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20. Who is </a:t>
            </a:r>
            <a:r>
              <a:rPr lang="en-US" b="1" u="sng" smtClean="0"/>
              <a:t>one</a:t>
            </a:r>
            <a:r>
              <a:rPr lang="en-US" b="1" smtClean="0"/>
              <a:t> of your state’s U.S. Senators now?</a:t>
            </a:r>
            <a:r>
              <a:rPr lang="en-US" smtClean="0"/>
              <a:t> </a:t>
            </a:r>
          </a:p>
        </p:txBody>
      </p:sp>
    </p:spTree>
    <p:extLst>
      <p:ext uri="{BB962C8B-B14F-4D97-AF65-F5344CB8AC3E}">
        <p14:creationId xmlns:p14="http://schemas.microsoft.com/office/powerpoint/2010/main" val="296709148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Rot="1" noChangeAspect="1" noTextEdit="1"/>
          </p:cNvSpPr>
          <p:nvPr>
            <p:ph type="sldImg"/>
          </p:nvPr>
        </p:nvSpPr>
        <p:spPr bwMode="auto">
          <a:noFill/>
          <a:ln>
            <a:solidFill>
              <a:srgbClr val="000000"/>
            </a:solidFill>
            <a:miter lim="800000"/>
            <a:headEnd/>
            <a:tailEnd/>
          </a:ln>
        </p:spPr>
      </p:sp>
      <p:sp>
        <p:nvSpPr>
          <p:cNvPr id="83970"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24. Who does a U.S. Senator represent?</a:t>
            </a:r>
            <a:r>
              <a:rPr lang="en-US" smtClean="0"/>
              <a:t> </a:t>
            </a:r>
          </a:p>
        </p:txBody>
      </p:sp>
    </p:spTree>
    <p:extLst>
      <p:ext uri="{BB962C8B-B14F-4D97-AF65-F5344CB8AC3E}">
        <p14:creationId xmlns:p14="http://schemas.microsoft.com/office/powerpoint/2010/main" val="195527101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Rot="1" noChangeAspect="1" noTextEdit="1"/>
          </p:cNvSpPr>
          <p:nvPr>
            <p:ph type="sldImg"/>
          </p:nvPr>
        </p:nvSpPr>
        <p:spPr bwMode="auto">
          <a:noFill/>
          <a:ln>
            <a:solidFill>
              <a:srgbClr val="000000"/>
            </a:solidFill>
            <a:miter lim="800000"/>
            <a:headEnd/>
            <a:tailEnd/>
          </a:ln>
        </p:spPr>
      </p:sp>
      <p:sp>
        <p:nvSpPr>
          <p:cNvPr id="92162"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16. Who makes federal laws?</a:t>
            </a:r>
            <a:r>
              <a:rPr lang="en-US" smtClean="0"/>
              <a:t> </a:t>
            </a:r>
          </a:p>
        </p:txBody>
      </p:sp>
    </p:spTree>
    <p:extLst>
      <p:ext uri="{BB962C8B-B14F-4D97-AF65-F5344CB8AC3E}">
        <p14:creationId xmlns:p14="http://schemas.microsoft.com/office/powerpoint/2010/main" val="105981244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Rot="1" noChangeAspect="1" noTextEdit="1"/>
          </p:cNvSpPr>
          <p:nvPr>
            <p:ph type="sldImg"/>
          </p:nvPr>
        </p:nvSpPr>
        <p:spPr bwMode="auto">
          <a:noFill/>
          <a:ln>
            <a:solidFill>
              <a:srgbClr val="000000"/>
            </a:solidFill>
            <a:miter lim="800000"/>
            <a:headEnd/>
            <a:tailEnd/>
          </a:ln>
        </p:spPr>
      </p:sp>
      <p:sp>
        <p:nvSpPr>
          <p:cNvPr id="100354" name="Rectangle 3"/>
          <p:cNvSpPr>
            <a:spLocks noGrp="1"/>
          </p:cNvSpPr>
          <p:nvPr>
            <p:ph type="body" idx="1"/>
          </p:nvPr>
        </p:nvSpPr>
        <p:spPr bwMode="auto">
          <a:noFill/>
        </p:spPr>
        <p:txBody>
          <a:bodyPr wrap="square" numCol="1" anchor="t" anchorCtr="0" compatLnSpc="1">
            <a:prstTxWarp prst="textNoShape">
              <a:avLst/>
            </a:prstTxWarp>
          </a:bodyPr>
          <a:lstStyle/>
          <a:p>
            <a:r>
              <a:rPr lang="en-US" b="1" dirty="0" smtClean="0"/>
              <a:t>Question 33. Who signs bills to become laws?</a:t>
            </a:r>
            <a:r>
              <a:rPr lang="en-US" dirty="0" smtClean="0"/>
              <a:t> </a:t>
            </a:r>
          </a:p>
        </p:txBody>
      </p:sp>
    </p:spTree>
    <p:extLst>
      <p:ext uri="{BB962C8B-B14F-4D97-AF65-F5344CB8AC3E}">
        <p14:creationId xmlns:p14="http://schemas.microsoft.com/office/powerpoint/2010/main" val="289532501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Rot="1" noChangeAspect="1" noTextEdit="1"/>
          </p:cNvSpPr>
          <p:nvPr>
            <p:ph type="sldImg"/>
          </p:nvPr>
        </p:nvSpPr>
        <p:spPr bwMode="auto">
          <a:noFill/>
          <a:ln>
            <a:solidFill>
              <a:srgbClr val="000000"/>
            </a:solidFill>
            <a:miter lim="800000"/>
            <a:headEnd/>
            <a:tailEnd/>
          </a:ln>
        </p:spPr>
      </p:sp>
      <p:sp>
        <p:nvSpPr>
          <p:cNvPr id="100354"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34. Who vetoes bills?</a:t>
            </a:r>
            <a:r>
              <a:rPr lang="en-US" smtClean="0"/>
              <a:t> </a:t>
            </a:r>
          </a:p>
        </p:txBody>
      </p:sp>
    </p:spTree>
    <p:extLst>
      <p:ext uri="{BB962C8B-B14F-4D97-AF65-F5344CB8AC3E}">
        <p14:creationId xmlns:p14="http://schemas.microsoft.com/office/powerpoint/2010/main" val="46449089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Rot="1" noChangeAspect="1" noTextEdit="1"/>
          </p:cNvSpPr>
          <p:nvPr>
            <p:ph type="sldImg"/>
          </p:nvPr>
        </p:nvSpPr>
        <p:spPr bwMode="auto">
          <a:noFill/>
          <a:ln>
            <a:solidFill>
              <a:srgbClr val="000000"/>
            </a:solidFill>
            <a:miter lim="800000"/>
            <a:headEnd/>
            <a:tailEnd/>
          </a:ln>
        </p:spPr>
      </p:sp>
      <p:sp>
        <p:nvSpPr>
          <p:cNvPr id="106498"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45. What are the </a:t>
            </a:r>
            <a:r>
              <a:rPr lang="en-US" b="1" u="sng" smtClean="0"/>
              <a:t>two</a:t>
            </a:r>
            <a:r>
              <a:rPr lang="en-US" b="1" smtClean="0"/>
              <a:t> major political parties in the United States?</a:t>
            </a:r>
            <a:r>
              <a:rPr lang="en-US" smtClean="0"/>
              <a:t> </a:t>
            </a:r>
          </a:p>
        </p:txBody>
      </p:sp>
    </p:spTree>
    <p:extLst>
      <p:ext uri="{BB962C8B-B14F-4D97-AF65-F5344CB8AC3E}">
        <p14:creationId xmlns:p14="http://schemas.microsoft.com/office/powerpoint/2010/main" val="210704340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Rot="1" noChangeAspect="1" noTextEdit="1"/>
          </p:cNvSpPr>
          <p:nvPr>
            <p:ph type="sldImg"/>
          </p:nvPr>
        </p:nvSpPr>
        <p:spPr bwMode="auto">
          <a:noFill/>
          <a:ln>
            <a:solidFill>
              <a:srgbClr val="000000"/>
            </a:solidFill>
            <a:miter lim="800000"/>
            <a:headEnd/>
            <a:tailEnd/>
          </a:ln>
        </p:spPr>
      </p:sp>
      <p:sp>
        <p:nvSpPr>
          <p:cNvPr id="114690"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31. If both the President and the Vice President can no longer serve, who becomes President?</a:t>
            </a:r>
            <a:r>
              <a:rPr lang="en-US" smtClean="0"/>
              <a:t> </a:t>
            </a:r>
          </a:p>
        </p:txBody>
      </p:sp>
    </p:spTree>
    <p:extLst>
      <p:ext uri="{BB962C8B-B14F-4D97-AF65-F5344CB8AC3E}">
        <p14:creationId xmlns:p14="http://schemas.microsoft.com/office/powerpoint/2010/main" val="26036888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Rot="1" noChangeAspect="1" noTextEdit="1"/>
          </p:cNvSpPr>
          <p:nvPr>
            <p:ph type="sldImg"/>
          </p:nvPr>
        </p:nvSpPr>
        <p:spPr bwMode="auto">
          <a:noFill/>
          <a:ln>
            <a:solidFill>
              <a:srgbClr val="000000"/>
            </a:solidFill>
            <a:miter lim="800000"/>
            <a:headEnd/>
            <a:tailEnd/>
          </a:ln>
        </p:spPr>
      </p:sp>
      <p:sp>
        <p:nvSpPr>
          <p:cNvPr id="102402"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99. When do we celebrate Independence Day?</a:t>
            </a:r>
          </a:p>
          <a:p>
            <a:endParaRPr lang="en-US" smtClean="0"/>
          </a:p>
        </p:txBody>
      </p:sp>
    </p:spTree>
    <p:extLst>
      <p:ext uri="{BB962C8B-B14F-4D97-AF65-F5344CB8AC3E}">
        <p14:creationId xmlns:p14="http://schemas.microsoft.com/office/powerpoint/2010/main" val="68958012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Rot="1" noChangeAspect="1" noTextEdit="1"/>
          </p:cNvSpPr>
          <p:nvPr>
            <p:ph type="sldImg"/>
          </p:nvPr>
        </p:nvSpPr>
        <p:spPr bwMode="auto">
          <a:noFill/>
          <a:ln>
            <a:solidFill>
              <a:srgbClr val="000000"/>
            </a:solidFill>
            <a:miter lim="800000"/>
            <a:headEnd/>
            <a:tailEnd/>
          </a:ln>
        </p:spPr>
      </p:sp>
      <p:sp>
        <p:nvSpPr>
          <p:cNvPr id="120834"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47. What is the name of the Speaker of the House of Representatives now?</a:t>
            </a:r>
            <a:r>
              <a:rPr lang="en-US" smtClean="0"/>
              <a:t> </a:t>
            </a:r>
          </a:p>
        </p:txBody>
      </p:sp>
    </p:spTree>
    <p:extLst>
      <p:ext uri="{BB962C8B-B14F-4D97-AF65-F5344CB8AC3E}">
        <p14:creationId xmlns:p14="http://schemas.microsoft.com/office/powerpoint/2010/main" val="223050849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387"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b="1" dirty="0" smtClean="0"/>
              <a:t>Lesson 8. American Government: The Executive Branch. </a:t>
            </a:r>
            <a:endParaRPr lang="en-US" dirty="0" smtClean="0"/>
          </a:p>
          <a:p>
            <a:r>
              <a:rPr lang="en-US" dirty="0" smtClean="0"/>
              <a:t>This lesson explains the structure and function of the second branch of American government, the executive branch</a:t>
            </a:r>
            <a:r>
              <a:rPr lang="en-US" smtClean="0"/>
              <a:t>. </a:t>
            </a:r>
            <a:endParaRPr lang="en-US" dirty="0" smtClean="0"/>
          </a:p>
        </p:txBody>
      </p:sp>
      <p:sp>
        <p:nvSpPr>
          <p:cNvPr id="2" name="Footer Placeholder 1"/>
          <p:cNvSpPr>
            <a:spLocks noGrp="1"/>
          </p:cNvSpPr>
          <p:nvPr>
            <p:ph type="ftr" sz="quarter" idx="10"/>
          </p:nvPr>
        </p:nvSpPr>
        <p:spPr/>
        <p:txBody>
          <a:bodyPr/>
          <a:lstStyle/>
          <a:p>
            <a:pPr>
              <a:defRPr/>
            </a:pPr>
            <a:r>
              <a:rPr lang="en-US" smtClean="0"/>
              <a:t>Revised 10/01/12</a:t>
            </a:r>
            <a:endParaRPr lang="en-US"/>
          </a:p>
        </p:txBody>
      </p:sp>
      <p:sp>
        <p:nvSpPr>
          <p:cNvPr id="3" name="Slide Number Placeholder 2"/>
          <p:cNvSpPr>
            <a:spLocks noGrp="1"/>
          </p:cNvSpPr>
          <p:nvPr>
            <p:ph type="sldNum" sz="quarter" idx="11"/>
          </p:nvPr>
        </p:nvSpPr>
        <p:spPr/>
        <p:txBody>
          <a:bodyPr/>
          <a:lstStyle/>
          <a:p>
            <a:pPr>
              <a:defRPr/>
            </a:pPr>
            <a:fld id="{F1BAFE69-3269-4E92-8E5B-77CF2E541B63}" type="slidenum">
              <a:rPr lang="en-US" smtClean="0"/>
              <a:pPr>
                <a:defRPr/>
              </a:pPr>
              <a:t>131</a:t>
            </a:fld>
            <a:endParaRPr lang="en-US"/>
          </a:p>
        </p:txBody>
      </p:sp>
    </p:spTree>
    <p:extLst>
      <p:ext uri="{BB962C8B-B14F-4D97-AF65-F5344CB8AC3E}">
        <p14:creationId xmlns:p14="http://schemas.microsoft.com/office/powerpoint/2010/main" val="117443777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TextEdit="1"/>
          </p:cNvSpPr>
          <p:nvPr>
            <p:ph type="sldImg"/>
          </p:nvPr>
        </p:nvSpPr>
        <p:spPr bwMode="auto">
          <a:noFill/>
          <a:ln>
            <a:solidFill>
              <a:srgbClr val="000000"/>
            </a:solidFill>
            <a:miter lim="800000"/>
            <a:headEnd/>
            <a:tailEnd/>
          </a:ln>
        </p:spPr>
      </p:sp>
      <p:sp>
        <p:nvSpPr>
          <p:cNvPr id="21506" name="Rectangle 3"/>
          <p:cNvSpPr>
            <a:spLocks noGrp="1"/>
          </p:cNvSpPr>
          <p:nvPr>
            <p:ph type="body" idx="1"/>
          </p:nvPr>
        </p:nvSpPr>
        <p:spPr bwMode="auto">
          <a:noFill/>
        </p:spPr>
        <p:txBody>
          <a:bodyPr wrap="square" lIns="91435" tIns="45718" rIns="91435" bIns="45718" numCol="1" anchor="t" anchorCtr="0" compatLnSpc="1">
            <a:prstTxWarp prst="textNoShape">
              <a:avLst/>
            </a:prstTxWarp>
          </a:bodyPr>
          <a:lstStyle/>
          <a:p>
            <a:r>
              <a:rPr lang="en-US" b="1" smtClean="0"/>
              <a:t>Question 2. What does the Constitution do?</a:t>
            </a:r>
          </a:p>
        </p:txBody>
      </p:sp>
    </p:spTree>
    <p:extLst>
      <p:ext uri="{BB962C8B-B14F-4D97-AF65-F5344CB8AC3E}">
        <p14:creationId xmlns:p14="http://schemas.microsoft.com/office/powerpoint/2010/main" val="116631531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TextEdit="1"/>
          </p:cNvSpPr>
          <p:nvPr>
            <p:ph type="sldImg"/>
          </p:nvPr>
        </p:nvSpPr>
        <p:spPr bwMode="auto">
          <a:noFill/>
          <a:ln>
            <a:solidFill>
              <a:srgbClr val="000000"/>
            </a:solidFill>
            <a:miter lim="800000"/>
            <a:headEnd/>
            <a:tailEnd/>
          </a:ln>
        </p:spPr>
      </p:sp>
      <p:sp>
        <p:nvSpPr>
          <p:cNvPr id="25602" name="Rectangle 3"/>
          <p:cNvSpPr>
            <a:spLocks noGrp="1"/>
          </p:cNvSpPr>
          <p:nvPr>
            <p:ph type="body" idx="1"/>
          </p:nvPr>
        </p:nvSpPr>
        <p:spPr bwMode="auto">
          <a:noFill/>
        </p:spPr>
        <p:txBody>
          <a:bodyPr wrap="square" lIns="91435" tIns="45718" rIns="91435" bIns="45718" numCol="1" anchor="t" anchorCtr="0" compatLnSpc="1">
            <a:prstTxWarp prst="textNoShape">
              <a:avLst/>
            </a:prstTxWarp>
          </a:bodyPr>
          <a:lstStyle/>
          <a:p>
            <a:r>
              <a:rPr lang="en-US" b="1" smtClean="0"/>
              <a:t>Question</a:t>
            </a:r>
            <a:r>
              <a:rPr lang="en-US" smtClean="0"/>
              <a:t> </a:t>
            </a:r>
            <a:r>
              <a:rPr lang="en-US" b="1" smtClean="0"/>
              <a:t>13. Name </a:t>
            </a:r>
            <a:r>
              <a:rPr lang="en-US" b="1" u="sng" smtClean="0"/>
              <a:t>one</a:t>
            </a:r>
            <a:r>
              <a:rPr lang="en-US" b="1" smtClean="0"/>
              <a:t> branch or part of the government.</a:t>
            </a:r>
          </a:p>
          <a:p>
            <a:endParaRPr lang="en-US" smtClean="0"/>
          </a:p>
        </p:txBody>
      </p:sp>
    </p:spTree>
    <p:extLst>
      <p:ext uri="{BB962C8B-B14F-4D97-AF65-F5344CB8AC3E}">
        <p14:creationId xmlns:p14="http://schemas.microsoft.com/office/powerpoint/2010/main" val="294323466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spect="1" noTextEdit="1"/>
          </p:cNvSpPr>
          <p:nvPr>
            <p:ph type="sldImg"/>
          </p:nvPr>
        </p:nvSpPr>
        <p:spPr bwMode="auto">
          <a:noFill/>
          <a:ln>
            <a:solidFill>
              <a:srgbClr val="000000"/>
            </a:solidFill>
            <a:miter lim="800000"/>
            <a:headEnd/>
            <a:tailEnd/>
          </a:ln>
        </p:spPr>
      </p:sp>
      <p:sp>
        <p:nvSpPr>
          <p:cNvPr id="31746" name="Rectangle 3"/>
          <p:cNvSpPr>
            <a:spLocks noGrp="1"/>
          </p:cNvSpPr>
          <p:nvPr>
            <p:ph type="body" idx="1"/>
          </p:nvPr>
        </p:nvSpPr>
        <p:spPr bwMode="auto">
          <a:noFill/>
        </p:spPr>
        <p:txBody>
          <a:bodyPr wrap="square" lIns="91435" tIns="45718" rIns="91435" bIns="45718" numCol="1" anchor="t" anchorCtr="0" compatLnSpc="1">
            <a:prstTxWarp prst="textNoShape">
              <a:avLst/>
            </a:prstTxWarp>
          </a:bodyPr>
          <a:lstStyle/>
          <a:p>
            <a:r>
              <a:rPr lang="en-US" b="1" smtClean="0"/>
              <a:t>Question 14. What stops </a:t>
            </a:r>
            <a:r>
              <a:rPr lang="en-US" b="1" u="sng" smtClean="0"/>
              <a:t>one</a:t>
            </a:r>
            <a:r>
              <a:rPr lang="en-US" b="1" smtClean="0"/>
              <a:t> branch of government from becoming too powerful?</a:t>
            </a:r>
          </a:p>
        </p:txBody>
      </p:sp>
    </p:spTree>
    <p:extLst>
      <p:ext uri="{BB962C8B-B14F-4D97-AF65-F5344CB8AC3E}">
        <p14:creationId xmlns:p14="http://schemas.microsoft.com/office/powerpoint/2010/main" val="221351197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Rot="1" noChangeAspect="1" noTextEdit="1"/>
          </p:cNvSpPr>
          <p:nvPr>
            <p:ph type="sldImg"/>
          </p:nvPr>
        </p:nvSpPr>
        <p:spPr bwMode="auto">
          <a:noFill/>
          <a:ln>
            <a:solidFill>
              <a:srgbClr val="000000"/>
            </a:solidFill>
            <a:miter lim="800000"/>
            <a:headEnd/>
            <a:tailEnd/>
          </a:ln>
        </p:spPr>
      </p:sp>
      <p:sp>
        <p:nvSpPr>
          <p:cNvPr id="41986"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15. </a:t>
            </a:r>
            <a:r>
              <a:rPr lang="en-US" b="1" smtClean="0">
                <a:solidFill>
                  <a:schemeClr val="bg1"/>
                </a:solidFill>
              </a:rPr>
              <a:t>Who is in charge of the executive branch?</a:t>
            </a:r>
            <a:endParaRPr lang="en-US" smtClean="0"/>
          </a:p>
        </p:txBody>
      </p:sp>
    </p:spTree>
    <p:extLst>
      <p:ext uri="{BB962C8B-B14F-4D97-AF65-F5344CB8AC3E}">
        <p14:creationId xmlns:p14="http://schemas.microsoft.com/office/powerpoint/2010/main" val="9078364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spect="1" noTextEdit="1"/>
          </p:cNvSpPr>
          <p:nvPr>
            <p:ph type="sldImg"/>
          </p:nvPr>
        </p:nvSpPr>
        <p:spPr bwMode="auto">
          <a:noFill/>
          <a:ln>
            <a:solidFill>
              <a:srgbClr val="000000"/>
            </a:solidFill>
            <a:miter lim="800000"/>
            <a:headEnd/>
            <a:tailEnd/>
          </a:ln>
        </p:spPr>
      </p:sp>
      <p:sp>
        <p:nvSpPr>
          <p:cNvPr id="46082"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28. </a:t>
            </a:r>
            <a:r>
              <a:rPr lang="en-US" b="1" smtClean="0">
                <a:solidFill>
                  <a:schemeClr val="bg1"/>
                </a:solidFill>
              </a:rPr>
              <a:t>What is the name of the President of the United States now?</a:t>
            </a:r>
          </a:p>
          <a:p>
            <a:endParaRPr lang="en-US" smtClean="0"/>
          </a:p>
        </p:txBody>
      </p:sp>
    </p:spTree>
    <p:extLst>
      <p:ext uri="{BB962C8B-B14F-4D97-AF65-F5344CB8AC3E}">
        <p14:creationId xmlns:p14="http://schemas.microsoft.com/office/powerpoint/2010/main" val="354430182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Rot="1" noChangeAspect="1" noTextEdit="1"/>
          </p:cNvSpPr>
          <p:nvPr>
            <p:ph type="sldImg"/>
          </p:nvPr>
        </p:nvSpPr>
        <p:spPr bwMode="auto">
          <a:noFill/>
          <a:ln>
            <a:solidFill>
              <a:srgbClr val="000000"/>
            </a:solidFill>
            <a:miter lim="800000"/>
            <a:headEnd/>
            <a:tailEnd/>
          </a:ln>
        </p:spPr>
      </p:sp>
      <p:sp>
        <p:nvSpPr>
          <p:cNvPr id="50178"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32. Who is the Commander in Chief of the military?</a:t>
            </a:r>
            <a:r>
              <a:rPr lang="en-US" smtClean="0"/>
              <a:t> </a:t>
            </a:r>
          </a:p>
        </p:txBody>
      </p:sp>
    </p:spTree>
    <p:extLst>
      <p:ext uri="{BB962C8B-B14F-4D97-AF65-F5344CB8AC3E}">
        <p14:creationId xmlns:p14="http://schemas.microsoft.com/office/powerpoint/2010/main" val="3649484692"/>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TextEdit="1"/>
          </p:cNvSpPr>
          <p:nvPr>
            <p:ph type="sldImg"/>
          </p:nvPr>
        </p:nvSpPr>
        <p:spPr bwMode="auto">
          <a:noFill/>
          <a:ln>
            <a:solidFill>
              <a:srgbClr val="000000"/>
            </a:solidFill>
            <a:miter lim="800000"/>
            <a:headEnd/>
            <a:tailEnd/>
          </a:ln>
        </p:spPr>
      </p:sp>
      <p:sp>
        <p:nvSpPr>
          <p:cNvPr id="56322"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b="1" smtClean="0"/>
              <a:t>Question 33. Who signs bills to become laws?</a:t>
            </a:r>
            <a:r>
              <a:rPr lang="en-US" smtClean="0"/>
              <a:t> </a:t>
            </a:r>
          </a:p>
        </p:txBody>
      </p:sp>
    </p:spTree>
    <p:extLst>
      <p:ext uri="{BB962C8B-B14F-4D97-AF65-F5344CB8AC3E}">
        <p14:creationId xmlns:p14="http://schemas.microsoft.com/office/powerpoint/2010/main" val="305527722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Rot="1" noChangeAspect="1" noTextEdit="1"/>
          </p:cNvSpPr>
          <p:nvPr>
            <p:ph type="sldImg"/>
          </p:nvPr>
        </p:nvSpPr>
        <p:spPr bwMode="auto">
          <a:noFill/>
          <a:ln>
            <a:solidFill>
              <a:srgbClr val="000000"/>
            </a:solidFill>
            <a:miter lim="800000"/>
            <a:headEnd/>
            <a:tailEnd/>
          </a:ln>
        </p:spPr>
      </p:sp>
      <p:sp>
        <p:nvSpPr>
          <p:cNvPr id="60418"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34. Who vetoes bills?</a:t>
            </a:r>
            <a:r>
              <a:rPr lang="en-US" smtClean="0"/>
              <a:t> </a:t>
            </a:r>
          </a:p>
          <a:p>
            <a:endParaRPr lang="en-US" smtClean="0"/>
          </a:p>
        </p:txBody>
      </p:sp>
    </p:spTree>
    <p:extLst>
      <p:ext uri="{BB962C8B-B14F-4D97-AF65-F5344CB8AC3E}">
        <p14:creationId xmlns:p14="http://schemas.microsoft.com/office/powerpoint/2010/main" val="34743467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Rot="1" noChangeAspect="1" noTextEdit="1"/>
          </p:cNvSpPr>
          <p:nvPr>
            <p:ph type="sldImg"/>
          </p:nvPr>
        </p:nvSpPr>
        <p:spPr bwMode="auto">
          <a:noFill/>
          <a:ln>
            <a:solidFill>
              <a:srgbClr val="000000"/>
            </a:solidFill>
            <a:miter lim="800000"/>
            <a:headEnd/>
            <a:tailEnd/>
          </a:ln>
        </p:spPr>
      </p:sp>
      <p:sp>
        <p:nvSpPr>
          <p:cNvPr id="110594"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68. What was </a:t>
            </a:r>
            <a:r>
              <a:rPr lang="en-US" b="1" u="sng" smtClean="0"/>
              <a:t>one</a:t>
            </a:r>
            <a:r>
              <a:rPr lang="en-US" b="1" smtClean="0"/>
              <a:t> thing Benjamin Franklin is famous for? </a:t>
            </a:r>
            <a:endParaRPr lang="en-US" smtClean="0"/>
          </a:p>
        </p:txBody>
      </p:sp>
    </p:spTree>
    <p:extLst>
      <p:ext uri="{BB962C8B-B14F-4D97-AF65-F5344CB8AC3E}">
        <p14:creationId xmlns:p14="http://schemas.microsoft.com/office/powerpoint/2010/main" val="23325666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Rot="1" noChangeAspect="1" noTextEdit="1"/>
          </p:cNvSpPr>
          <p:nvPr>
            <p:ph type="sldImg"/>
          </p:nvPr>
        </p:nvSpPr>
        <p:spPr bwMode="auto">
          <a:noFill/>
          <a:ln>
            <a:solidFill>
              <a:srgbClr val="000000"/>
            </a:solidFill>
            <a:miter lim="800000"/>
            <a:headEnd/>
            <a:tailEnd/>
          </a:ln>
        </p:spPr>
      </p:sp>
      <p:sp>
        <p:nvSpPr>
          <p:cNvPr id="66562"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35. What does the President’s Cabinet do?</a:t>
            </a:r>
            <a:r>
              <a:rPr lang="en-US" smtClean="0"/>
              <a:t> </a:t>
            </a:r>
          </a:p>
        </p:txBody>
      </p:sp>
    </p:spTree>
    <p:extLst>
      <p:ext uri="{BB962C8B-B14F-4D97-AF65-F5344CB8AC3E}">
        <p14:creationId xmlns:p14="http://schemas.microsoft.com/office/powerpoint/2010/main" val="79255311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Rot="1" noChangeAspect="1" noTextEdit="1"/>
          </p:cNvSpPr>
          <p:nvPr>
            <p:ph type="sldImg"/>
          </p:nvPr>
        </p:nvSpPr>
        <p:spPr bwMode="auto">
          <a:noFill/>
          <a:ln>
            <a:solidFill>
              <a:srgbClr val="000000"/>
            </a:solidFill>
            <a:miter lim="800000"/>
            <a:headEnd/>
            <a:tailEnd/>
          </a:ln>
        </p:spPr>
      </p:sp>
      <p:sp>
        <p:nvSpPr>
          <p:cNvPr id="70658"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36. What are </a:t>
            </a:r>
            <a:r>
              <a:rPr lang="en-US" b="1" u="sng" smtClean="0"/>
              <a:t>two</a:t>
            </a:r>
            <a:r>
              <a:rPr lang="en-US" b="1" smtClean="0"/>
              <a:t> Cabinet-level positions?</a:t>
            </a:r>
            <a:r>
              <a:rPr lang="en-US" smtClean="0"/>
              <a:t> </a:t>
            </a:r>
          </a:p>
        </p:txBody>
      </p:sp>
    </p:spTree>
    <p:extLst>
      <p:ext uri="{BB962C8B-B14F-4D97-AF65-F5344CB8AC3E}">
        <p14:creationId xmlns:p14="http://schemas.microsoft.com/office/powerpoint/2010/main" val="76237333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Rot="1" noChangeAspect="1" noTextEdit="1"/>
          </p:cNvSpPr>
          <p:nvPr>
            <p:ph type="sldImg"/>
          </p:nvPr>
        </p:nvSpPr>
        <p:spPr bwMode="auto">
          <a:noFill/>
          <a:ln>
            <a:solidFill>
              <a:srgbClr val="000000"/>
            </a:solidFill>
            <a:miter lim="800000"/>
            <a:headEnd/>
            <a:tailEnd/>
          </a:ln>
        </p:spPr>
      </p:sp>
      <p:sp>
        <p:nvSpPr>
          <p:cNvPr id="76802"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29. </a:t>
            </a:r>
            <a:r>
              <a:rPr lang="en-US" b="1" smtClean="0">
                <a:solidFill>
                  <a:schemeClr val="bg1"/>
                </a:solidFill>
              </a:rPr>
              <a:t>What is the name of the Vice President of the United States now?</a:t>
            </a:r>
          </a:p>
          <a:p>
            <a:endParaRPr lang="en-US" smtClean="0"/>
          </a:p>
        </p:txBody>
      </p:sp>
    </p:spTree>
    <p:extLst>
      <p:ext uri="{BB962C8B-B14F-4D97-AF65-F5344CB8AC3E}">
        <p14:creationId xmlns:p14="http://schemas.microsoft.com/office/powerpoint/2010/main" val="265035384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Rot="1" noChangeAspect="1" noTextEdit="1"/>
          </p:cNvSpPr>
          <p:nvPr>
            <p:ph type="sldImg"/>
          </p:nvPr>
        </p:nvSpPr>
        <p:spPr bwMode="auto">
          <a:noFill/>
          <a:ln>
            <a:solidFill>
              <a:srgbClr val="000000"/>
            </a:solidFill>
            <a:miter lim="800000"/>
            <a:headEnd/>
            <a:tailEnd/>
          </a:ln>
        </p:spPr>
      </p:sp>
      <p:sp>
        <p:nvSpPr>
          <p:cNvPr id="80898"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30. </a:t>
            </a:r>
            <a:r>
              <a:rPr lang="en-US" b="1" smtClean="0">
                <a:solidFill>
                  <a:schemeClr val="bg1"/>
                </a:solidFill>
              </a:rPr>
              <a:t>If the President can no longer serve, who becomes President?</a:t>
            </a:r>
          </a:p>
          <a:p>
            <a:endParaRPr lang="en-US" smtClean="0"/>
          </a:p>
        </p:txBody>
      </p:sp>
    </p:spTree>
    <p:extLst>
      <p:ext uri="{BB962C8B-B14F-4D97-AF65-F5344CB8AC3E}">
        <p14:creationId xmlns:p14="http://schemas.microsoft.com/office/powerpoint/2010/main" val="1448440489"/>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noRot="1" noChangeAspect="1" noTextEdit="1"/>
          </p:cNvSpPr>
          <p:nvPr>
            <p:ph type="sldImg"/>
          </p:nvPr>
        </p:nvSpPr>
        <p:spPr bwMode="auto">
          <a:noFill/>
          <a:ln>
            <a:solidFill>
              <a:srgbClr val="000000"/>
            </a:solidFill>
            <a:miter lim="800000"/>
            <a:headEnd/>
            <a:tailEnd/>
          </a:ln>
        </p:spPr>
      </p:sp>
      <p:sp>
        <p:nvSpPr>
          <p:cNvPr id="87042"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45. What are the </a:t>
            </a:r>
            <a:r>
              <a:rPr lang="en-US" b="1" u="sng" smtClean="0"/>
              <a:t>two</a:t>
            </a:r>
            <a:r>
              <a:rPr lang="en-US" b="1" smtClean="0"/>
              <a:t> major political parties in the United States?</a:t>
            </a:r>
            <a:r>
              <a:rPr lang="en-US" smtClean="0"/>
              <a:t> </a:t>
            </a:r>
          </a:p>
        </p:txBody>
      </p:sp>
    </p:spTree>
    <p:extLst>
      <p:ext uri="{BB962C8B-B14F-4D97-AF65-F5344CB8AC3E}">
        <p14:creationId xmlns:p14="http://schemas.microsoft.com/office/powerpoint/2010/main" val="147765734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Rot="1" noChangeAspect="1" noTextEdit="1"/>
          </p:cNvSpPr>
          <p:nvPr>
            <p:ph type="sldImg"/>
          </p:nvPr>
        </p:nvSpPr>
        <p:spPr bwMode="auto">
          <a:noFill/>
          <a:ln>
            <a:solidFill>
              <a:srgbClr val="000000"/>
            </a:solidFill>
            <a:miter lim="800000"/>
            <a:headEnd/>
            <a:tailEnd/>
          </a:ln>
        </p:spPr>
      </p:sp>
      <p:sp>
        <p:nvSpPr>
          <p:cNvPr id="91138"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46. </a:t>
            </a:r>
            <a:r>
              <a:rPr lang="en-US" b="1" smtClean="0">
                <a:solidFill>
                  <a:schemeClr val="bg1"/>
                </a:solidFill>
              </a:rPr>
              <a:t>What is the party of the President now?</a:t>
            </a:r>
          </a:p>
          <a:p>
            <a:endParaRPr lang="en-US" smtClean="0"/>
          </a:p>
        </p:txBody>
      </p:sp>
    </p:spTree>
    <p:extLst>
      <p:ext uri="{BB962C8B-B14F-4D97-AF65-F5344CB8AC3E}">
        <p14:creationId xmlns:p14="http://schemas.microsoft.com/office/powerpoint/2010/main" val="1942696340"/>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Rot="1" noChangeAspect="1" noTextEdit="1"/>
          </p:cNvSpPr>
          <p:nvPr>
            <p:ph type="sldImg"/>
          </p:nvPr>
        </p:nvSpPr>
        <p:spPr bwMode="auto">
          <a:noFill/>
          <a:ln>
            <a:solidFill>
              <a:srgbClr val="000000"/>
            </a:solidFill>
            <a:miter lim="800000"/>
            <a:headEnd/>
            <a:tailEnd/>
          </a:ln>
        </p:spPr>
      </p:sp>
      <p:sp>
        <p:nvSpPr>
          <p:cNvPr id="99330"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26. </a:t>
            </a:r>
            <a:r>
              <a:rPr lang="en-US" b="1" smtClean="0">
                <a:solidFill>
                  <a:schemeClr val="bg1"/>
                </a:solidFill>
              </a:rPr>
              <a:t>We elect a President for how many years?</a:t>
            </a:r>
          </a:p>
        </p:txBody>
      </p:sp>
    </p:spTree>
    <p:extLst>
      <p:ext uri="{BB962C8B-B14F-4D97-AF65-F5344CB8AC3E}">
        <p14:creationId xmlns:p14="http://schemas.microsoft.com/office/powerpoint/2010/main" val="115013382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Grp="1" noRot="1" noChangeAspect="1" noTextEdit="1"/>
          </p:cNvSpPr>
          <p:nvPr>
            <p:ph type="sldImg"/>
          </p:nvPr>
        </p:nvSpPr>
        <p:spPr bwMode="auto">
          <a:noFill/>
          <a:ln>
            <a:solidFill>
              <a:srgbClr val="000000"/>
            </a:solidFill>
            <a:miter lim="800000"/>
            <a:headEnd/>
            <a:tailEnd/>
          </a:ln>
        </p:spPr>
      </p:sp>
      <p:sp>
        <p:nvSpPr>
          <p:cNvPr id="103426"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27. In what month do we vote for President?</a:t>
            </a:r>
            <a:r>
              <a:rPr lang="en-US" smtClean="0"/>
              <a:t> </a:t>
            </a:r>
          </a:p>
        </p:txBody>
      </p:sp>
    </p:spTree>
    <p:extLst>
      <p:ext uri="{BB962C8B-B14F-4D97-AF65-F5344CB8AC3E}">
        <p14:creationId xmlns:p14="http://schemas.microsoft.com/office/powerpoint/2010/main" val="113195688"/>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Rot="1" noChangeAspect="1" noTextEdit="1"/>
          </p:cNvSpPr>
          <p:nvPr>
            <p:ph type="sldImg"/>
          </p:nvPr>
        </p:nvSpPr>
        <p:spPr bwMode="auto">
          <a:noFill/>
          <a:ln>
            <a:solidFill>
              <a:srgbClr val="000000"/>
            </a:solidFill>
            <a:miter lim="800000"/>
            <a:headEnd/>
            <a:tailEnd/>
          </a:ln>
        </p:spPr>
      </p:sp>
      <p:sp>
        <p:nvSpPr>
          <p:cNvPr id="107522"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54. How old do citizens have to be to vote for President?</a:t>
            </a:r>
            <a:r>
              <a:rPr lang="en-US" smtClean="0"/>
              <a:t> </a:t>
            </a:r>
          </a:p>
        </p:txBody>
      </p:sp>
    </p:spTree>
    <p:extLst>
      <p:ext uri="{BB962C8B-B14F-4D97-AF65-F5344CB8AC3E}">
        <p14:creationId xmlns:p14="http://schemas.microsoft.com/office/powerpoint/2010/main" val="354879138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Rot="1" noChangeAspect="1" noTextEdit="1"/>
          </p:cNvSpPr>
          <p:nvPr>
            <p:ph type="sldImg"/>
          </p:nvPr>
        </p:nvSpPr>
        <p:spPr bwMode="auto">
          <a:noFill/>
          <a:ln>
            <a:solidFill>
              <a:srgbClr val="000000"/>
            </a:solidFill>
            <a:miter lim="800000"/>
            <a:headEnd/>
            <a:tailEnd/>
          </a:ln>
        </p:spPr>
      </p:sp>
      <p:sp>
        <p:nvSpPr>
          <p:cNvPr id="73730"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70. Who was the first President? </a:t>
            </a:r>
            <a:endParaRPr lang="en-US" smtClean="0"/>
          </a:p>
        </p:txBody>
      </p:sp>
    </p:spTree>
    <p:extLst>
      <p:ext uri="{BB962C8B-B14F-4D97-AF65-F5344CB8AC3E}">
        <p14:creationId xmlns:p14="http://schemas.microsoft.com/office/powerpoint/2010/main" val="20114094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Rot="1" noChangeAspect="1" noTextEdit="1"/>
          </p:cNvSpPr>
          <p:nvPr>
            <p:ph type="sldImg"/>
          </p:nvPr>
        </p:nvSpPr>
        <p:spPr bwMode="auto">
          <a:noFill/>
          <a:ln>
            <a:solidFill>
              <a:srgbClr val="000000"/>
            </a:solidFill>
            <a:miter lim="800000"/>
            <a:headEnd/>
            <a:tailEnd/>
          </a:ln>
        </p:spPr>
      </p:sp>
      <p:sp>
        <p:nvSpPr>
          <p:cNvPr id="118786"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69. Who is the “Father of Our Country”? </a:t>
            </a:r>
          </a:p>
          <a:p>
            <a:endParaRPr lang="en-US" smtClean="0"/>
          </a:p>
        </p:txBody>
      </p:sp>
    </p:spTree>
    <p:extLst>
      <p:ext uri="{BB962C8B-B14F-4D97-AF65-F5344CB8AC3E}">
        <p14:creationId xmlns:p14="http://schemas.microsoft.com/office/powerpoint/2010/main" val="121066475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a:spLocks noGrp="1" noRot="1" noChangeAspect="1" noTextEdit="1"/>
          </p:cNvSpPr>
          <p:nvPr>
            <p:ph type="sldImg"/>
          </p:nvPr>
        </p:nvSpPr>
        <p:spPr bwMode="auto">
          <a:noFill/>
          <a:ln>
            <a:solidFill>
              <a:srgbClr val="000000"/>
            </a:solidFill>
            <a:miter lim="800000"/>
            <a:headEnd/>
            <a:tailEnd/>
          </a:ln>
        </p:spPr>
      </p:sp>
      <p:sp>
        <p:nvSpPr>
          <p:cNvPr id="119810"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31. If both the President and the Vice President can no longer serve, who becomes President?</a:t>
            </a:r>
            <a:r>
              <a:rPr lang="en-US" smtClean="0"/>
              <a:t> </a:t>
            </a:r>
          </a:p>
        </p:txBody>
      </p:sp>
    </p:spTree>
    <p:extLst>
      <p:ext uri="{BB962C8B-B14F-4D97-AF65-F5344CB8AC3E}">
        <p14:creationId xmlns:p14="http://schemas.microsoft.com/office/powerpoint/2010/main" val="342651987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p:cNvSpPr>
            <a:spLocks noGrp="1" noRot="1" noChangeAspect="1" noTextEdit="1"/>
          </p:cNvSpPr>
          <p:nvPr>
            <p:ph type="sldImg"/>
          </p:nvPr>
        </p:nvSpPr>
        <p:spPr bwMode="auto">
          <a:noFill/>
          <a:ln>
            <a:solidFill>
              <a:srgbClr val="000000"/>
            </a:solidFill>
            <a:miter lim="800000"/>
            <a:headEnd/>
            <a:tailEnd/>
          </a:ln>
        </p:spPr>
      </p:sp>
      <p:sp>
        <p:nvSpPr>
          <p:cNvPr id="123906"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47. </a:t>
            </a:r>
            <a:r>
              <a:rPr lang="en-US" b="1" smtClean="0">
                <a:solidFill>
                  <a:schemeClr val="bg1"/>
                </a:solidFill>
              </a:rPr>
              <a:t>What is the name of the Speaker of the House of Representatives now?</a:t>
            </a:r>
          </a:p>
          <a:p>
            <a:endParaRPr lang="en-US" smtClean="0"/>
          </a:p>
        </p:txBody>
      </p:sp>
    </p:spTree>
    <p:extLst>
      <p:ext uri="{BB962C8B-B14F-4D97-AF65-F5344CB8AC3E}">
        <p14:creationId xmlns:p14="http://schemas.microsoft.com/office/powerpoint/2010/main" val="1080670480"/>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38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228600" indent="-228600" eaLnBrk="1" hangingPunct="1"/>
            <a:r>
              <a:rPr lang="en-US" b="1" dirty="0" smtClean="0"/>
              <a:t>Lesson 9. American Government: The Judicial Branch.</a:t>
            </a:r>
          </a:p>
          <a:p>
            <a:pPr marL="228600" indent="-228600" algn="l" eaLnBrk="1" hangingPunct="1"/>
            <a:r>
              <a:rPr lang="en-US" dirty="0" smtClean="0"/>
              <a:t>This </a:t>
            </a:r>
            <a:r>
              <a:rPr lang="en-US" b="0" dirty="0" smtClean="0"/>
              <a:t>lesson explains the structure and function of the third branch of American government, the judicial branch</a:t>
            </a:r>
            <a:r>
              <a:rPr lang="en-US" b="0" smtClean="0"/>
              <a:t>. </a:t>
            </a:r>
            <a:endParaRPr lang="en-US" sz="1200" b="0" dirty="0" smtClean="0">
              <a:latin typeface="Calibri" pitchFamily="34" charset="0"/>
            </a:endParaRPr>
          </a:p>
          <a:p>
            <a:pPr marL="228600" indent="-228600" eaLnBrk="1" hangingPunct="1"/>
            <a:endParaRPr lang="en-US" dirty="0" smtClean="0"/>
          </a:p>
        </p:txBody>
      </p:sp>
      <p:sp>
        <p:nvSpPr>
          <p:cNvPr id="2" name="Footer Placeholder 1"/>
          <p:cNvSpPr>
            <a:spLocks noGrp="1"/>
          </p:cNvSpPr>
          <p:nvPr>
            <p:ph type="ftr" sz="quarter" idx="10"/>
          </p:nvPr>
        </p:nvSpPr>
        <p:spPr/>
        <p:txBody>
          <a:bodyPr/>
          <a:lstStyle/>
          <a:p>
            <a:pPr>
              <a:defRPr/>
            </a:pPr>
            <a:r>
              <a:rPr lang="en-US" smtClean="0"/>
              <a:t>Revised 10/01/12</a:t>
            </a:r>
            <a:endParaRPr lang="en-US"/>
          </a:p>
        </p:txBody>
      </p:sp>
      <p:sp>
        <p:nvSpPr>
          <p:cNvPr id="3" name="Slide Number Placeholder 2"/>
          <p:cNvSpPr>
            <a:spLocks noGrp="1"/>
          </p:cNvSpPr>
          <p:nvPr>
            <p:ph type="sldNum" sz="quarter" idx="11"/>
          </p:nvPr>
        </p:nvSpPr>
        <p:spPr/>
        <p:txBody>
          <a:bodyPr/>
          <a:lstStyle/>
          <a:p>
            <a:pPr>
              <a:defRPr/>
            </a:pPr>
            <a:fld id="{F1BAFE69-3269-4E92-8E5B-77CF2E541B63}" type="slidenum">
              <a:rPr lang="en-US" smtClean="0"/>
              <a:pPr>
                <a:defRPr/>
              </a:pPr>
              <a:t>152</a:t>
            </a:fld>
            <a:endParaRPr lang="en-US"/>
          </a:p>
        </p:txBody>
      </p:sp>
    </p:spTree>
    <p:extLst>
      <p:ext uri="{BB962C8B-B14F-4D97-AF65-F5344CB8AC3E}">
        <p14:creationId xmlns:p14="http://schemas.microsoft.com/office/powerpoint/2010/main" val="3578493620"/>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TextEdit="1"/>
          </p:cNvSpPr>
          <p:nvPr>
            <p:ph type="sldImg"/>
          </p:nvPr>
        </p:nvSpPr>
        <p:spPr>
          <a:ln/>
        </p:spPr>
      </p:sp>
      <p:sp>
        <p:nvSpPr>
          <p:cNvPr id="21506" name="Rectangle 3"/>
          <p:cNvSpPr>
            <a:spLocks noGrp="1"/>
          </p:cNvSpPr>
          <p:nvPr>
            <p:ph type="body" idx="1"/>
          </p:nvPr>
        </p:nvSpPr>
        <p:spPr>
          <a:noFill/>
        </p:spPr>
        <p:txBody>
          <a:bodyPr lIns="91435" tIns="45718" rIns="91435" bIns="45718"/>
          <a:lstStyle/>
          <a:p>
            <a:pPr eaLnBrk="1" hangingPunct="1"/>
            <a:r>
              <a:rPr lang="en-US" b="1" smtClean="0"/>
              <a:t>Question 2. What does the Constitution do?</a:t>
            </a:r>
          </a:p>
        </p:txBody>
      </p:sp>
    </p:spTree>
    <p:extLst>
      <p:ext uri="{BB962C8B-B14F-4D97-AF65-F5344CB8AC3E}">
        <p14:creationId xmlns:p14="http://schemas.microsoft.com/office/powerpoint/2010/main" val="1508019073"/>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TextEdit="1"/>
          </p:cNvSpPr>
          <p:nvPr>
            <p:ph type="sldImg"/>
          </p:nvPr>
        </p:nvSpPr>
        <p:spPr>
          <a:ln/>
        </p:spPr>
      </p:sp>
      <p:sp>
        <p:nvSpPr>
          <p:cNvPr id="25602" name="Rectangle 3"/>
          <p:cNvSpPr>
            <a:spLocks noGrp="1"/>
          </p:cNvSpPr>
          <p:nvPr>
            <p:ph type="body" idx="1"/>
          </p:nvPr>
        </p:nvSpPr>
        <p:spPr>
          <a:noFill/>
        </p:spPr>
        <p:txBody>
          <a:bodyPr lIns="91435" tIns="45718" rIns="91435" bIns="45718"/>
          <a:lstStyle/>
          <a:p>
            <a:pPr eaLnBrk="1" hangingPunct="1"/>
            <a:r>
              <a:rPr lang="en-US" b="1" smtClean="0"/>
              <a:t>Question</a:t>
            </a:r>
            <a:r>
              <a:rPr lang="en-US" smtClean="0"/>
              <a:t> </a:t>
            </a:r>
            <a:r>
              <a:rPr lang="en-US" b="1" smtClean="0"/>
              <a:t>13. Name </a:t>
            </a:r>
            <a:r>
              <a:rPr lang="en-US" b="1" u="sng" smtClean="0"/>
              <a:t>one</a:t>
            </a:r>
            <a:r>
              <a:rPr lang="en-US" b="1" smtClean="0"/>
              <a:t> branch or part of the government.</a:t>
            </a:r>
          </a:p>
          <a:p>
            <a:pPr eaLnBrk="1" hangingPunct="1"/>
            <a:endParaRPr lang="en-US" smtClean="0"/>
          </a:p>
        </p:txBody>
      </p:sp>
    </p:spTree>
    <p:extLst>
      <p:ext uri="{BB962C8B-B14F-4D97-AF65-F5344CB8AC3E}">
        <p14:creationId xmlns:p14="http://schemas.microsoft.com/office/powerpoint/2010/main" val="1998789242"/>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spect="1" noTextEdit="1"/>
          </p:cNvSpPr>
          <p:nvPr>
            <p:ph type="sldImg"/>
          </p:nvPr>
        </p:nvSpPr>
        <p:spPr>
          <a:ln/>
        </p:spPr>
      </p:sp>
      <p:sp>
        <p:nvSpPr>
          <p:cNvPr id="31746" name="Rectangle 3"/>
          <p:cNvSpPr>
            <a:spLocks noGrp="1"/>
          </p:cNvSpPr>
          <p:nvPr>
            <p:ph type="body" idx="1"/>
          </p:nvPr>
        </p:nvSpPr>
        <p:spPr>
          <a:noFill/>
        </p:spPr>
        <p:txBody>
          <a:bodyPr lIns="91435" tIns="45718" rIns="91435" bIns="45718"/>
          <a:lstStyle/>
          <a:p>
            <a:pPr eaLnBrk="1" hangingPunct="1"/>
            <a:r>
              <a:rPr lang="en-US" b="1" smtClean="0"/>
              <a:t>Question 14. What stops </a:t>
            </a:r>
            <a:r>
              <a:rPr lang="en-US" b="1" u="sng" smtClean="0"/>
              <a:t>one</a:t>
            </a:r>
            <a:r>
              <a:rPr lang="en-US" b="1" smtClean="0"/>
              <a:t> branch of government from becoming too powerful?</a:t>
            </a:r>
          </a:p>
        </p:txBody>
      </p:sp>
    </p:spTree>
    <p:extLst>
      <p:ext uri="{BB962C8B-B14F-4D97-AF65-F5344CB8AC3E}">
        <p14:creationId xmlns:p14="http://schemas.microsoft.com/office/powerpoint/2010/main" val="2114586719"/>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Rot="1" noChangeAspect="1" noChangeArrowheads="1" noTextEdit="1"/>
          </p:cNvSpPr>
          <p:nvPr>
            <p:ph type="sldImg"/>
          </p:nvPr>
        </p:nvSpPr>
        <p:spPr>
          <a:ln/>
        </p:spPr>
      </p:sp>
      <p:sp>
        <p:nvSpPr>
          <p:cNvPr id="39938" name="Rectangle 3"/>
          <p:cNvSpPr>
            <a:spLocks noGrp="1" noChangeArrowheads="1"/>
          </p:cNvSpPr>
          <p:nvPr>
            <p:ph type="body" idx="1"/>
          </p:nvPr>
        </p:nvSpPr>
        <p:spPr>
          <a:noFill/>
        </p:spPr>
        <p:txBody>
          <a:bodyPr/>
          <a:lstStyle/>
          <a:p>
            <a:pPr eaLnBrk="1" hangingPunct="1"/>
            <a:r>
              <a:rPr lang="en-US" b="1" smtClean="0"/>
              <a:t>Question 37. What does the judicial branch do?</a:t>
            </a:r>
            <a:r>
              <a:rPr lang="en-US" smtClean="0"/>
              <a:t> </a:t>
            </a:r>
          </a:p>
        </p:txBody>
      </p:sp>
    </p:spTree>
    <p:extLst>
      <p:ext uri="{BB962C8B-B14F-4D97-AF65-F5344CB8AC3E}">
        <p14:creationId xmlns:p14="http://schemas.microsoft.com/office/powerpoint/2010/main" val="822368014"/>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Rot="1" noChangeAspect="1" noChangeArrowheads="1" noTextEdit="1"/>
          </p:cNvSpPr>
          <p:nvPr>
            <p:ph type="sldImg"/>
          </p:nvPr>
        </p:nvSpPr>
        <p:spPr>
          <a:ln/>
        </p:spPr>
      </p:sp>
      <p:sp>
        <p:nvSpPr>
          <p:cNvPr id="44034" name="Rectangle 3"/>
          <p:cNvSpPr>
            <a:spLocks noGrp="1" noChangeArrowheads="1"/>
          </p:cNvSpPr>
          <p:nvPr>
            <p:ph type="body" idx="1"/>
          </p:nvPr>
        </p:nvSpPr>
        <p:spPr>
          <a:noFill/>
        </p:spPr>
        <p:txBody>
          <a:bodyPr/>
          <a:lstStyle/>
          <a:p>
            <a:pPr eaLnBrk="1" hangingPunct="1"/>
            <a:r>
              <a:rPr lang="en-US" b="1" smtClean="0"/>
              <a:t>Question 38. What is the highest court in the United States?</a:t>
            </a:r>
            <a:r>
              <a:rPr lang="en-US" smtClean="0"/>
              <a:t> </a:t>
            </a:r>
          </a:p>
        </p:txBody>
      </p:sp>
    </p:spTree>
    <p:extLst>
      <p:ext uri="{BB962C8B-B14F-4D97-AF65-F5344CB8AC3E}">
        <p14:creationId xmlns:p14="http://schemas.microsoft.com/office/powerpoint/2010/main" val="2576706427"/>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Rot="1" noChangeAspect="1" noChangeArrowheads="1" noTextEdit="1"/>
          </p:cNvSpPr>
          <p:nvPr>
            <p:ph type="sldImg"/>
          </p:nvPr>
        </p:nvSpPr>
        <p:spPr>
          <a:ln/>
        </p:spPr>
      </p:sp>
      <p:sp>
        <p:nvSpPr>
          <p:cNvPr id="50178" name="Rectangle 3"/>
          <p:cNvSpPr>
            <a:spLocks noGrp="1" noChangeArrowheads="1"/>
          </p:cNvSpPr>
          <p:nvPr>
            <p:ph type="body" idx="1"/>
          </p:nvPr>
        </p:nvSpPr>
        <p:spPr>
          <a:noFill/>
        </p:spPr>
        <p:txBody>
          <a:bodyPr/>
          <a:lstStyle/>
          <a:p>
            <a:pPr eaLnBrk="1" hangingPunct="1"/>
            <a:r>
              <a:rPr lang="en-US" b="1" smtClean="0"/>
              <a:t>Question 39. How many justices are on the Supreme Court?</a:t>
            </a:r>
            <a:r>
              <a:rPr lang="en-US" smtClean="0"/>
              <a:t> </a:t>
            </a:r>
          </a:p>
        </p:txBody>
      </p:sp>
    </p:spTree>
    <p:extLst>
      <p:ext uri="{BB962C8B-B14F-4D97-AF65-F5344CB8AC3E}">
        <p14:creationId xmlns:p14="http://schemas.microsoft.com/office/powerpoint/2010/main" val="852625997"/>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spect="1" noChangeArrowheads="1" noTextEdit="1"/>
          </p:cNvSpPr>
          <p:nvPr>
            <p:ph type="sldImg"/>
          </p:nvPr>
        </p:nvSpPr>
        <p:spPr>
          <a:ln/>
        </p:spPr>
      </p:sp>
      <p:sp>
        <p:nvSpPr>
          <p:cNvPr id="54274" name="Rectangle 3"/>
          <p:cNvSpPr>
            <a:spLocks noGrp="1" noChangeArrowheads="1"/>
          </p:cNvSpPr>
          <p:nvPr>
            <p:ph type="body" idx="1"/>
          </p:nvPr>
        </p:nvSpPr>
        <p:spPr>
          <a:noFill/>
        </p:spPr>
        <p:txBody>
          <a:bodyPr/>
          <a:lstStyle/>
          <a:p>
            <a:pPr eaLnBrk="1" hangingPunct="1">
              <a:spcAft>
                <a:spcPts val="1000"/>
              </a:spcAft>
            </a:pPr>
            <a:r>
              <a:rPr lang="en-US" b="1" smtClean="0"/>
              <a:t>Question 40. Who is the Chief Justice of the United States now?</a:t>
            </a:r>
          </a:p>
        </p:txBody>
      </p:sp>
    </p:spTree>
    <p:extLst>
      <p:ext uri="{BB962C8B-B14F-4D97-AF65-F5344CB8AC3E}">
        <p14:creationId xmlns:p14="http://schemas.microsoft.com/office/powerpoint/2010/main" val="9691792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38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Aft>
                <a:spcPts val="1000"/>
              </a:spcAft>
              <a:buFont typeface="Calibri" pitchFamily="34" charset="0"/>
              <a:buNone/>
            </a:pPr>
            <a:r>
              <a:rPr lang="en-US" b="1" dirty="0" smtClean="0"/>
              <a:t>Lesson 2. American Government: Principles of American Democracy.</a:t>
            </a:r>
          </a:p>
          <a:p>
            <a:pPr>
              <a:spcAft>
                <a:spcPts val="1000"/>
              </a:spcAft>
              <a:buFont typeface="Calibri" pitchFamily="34" charset="0"/>
              <a:buNone/>
            </a:pPr>
            <a:r>
              <a:rPr lang="en-US" sz="1200" b="0" i="0" u="none" strike="noStrike" kern="1200" baseline="0" dirty="0" smtClean="0">
                <a:solidFill>
                  <a:schemeClr val="tx1"/>
                </a:solidFill>
                <a:latin typeface="+mn-lt"/>
                <a:ea typeface="+mn-ea"/>
                <a:cs typeface="+mn-cs"/>
              </a:rPr>
              <a:t>This lesson explains the principles of American democracy. Understanding the principles of American government can help you better understand the American political process</a:t>
            </a:r>
            <a:r>
              <a:rPr lang="en-US" sz="1200" b="0" i="0" u="none" strike="noStrike" kern="1200" baseline="0" smtClean="0">
                <a:solidFill>
                  <a:schemeClr val="tx1"/>
                </a:solidFill>
                <a:latin typeface="+mn-lt"/>
                <a:ea typeface="+mn-ea"/>
                <a:cs typeface="+mn-cs"/>
              </a:rPr>
              <a:t>. </a:t>
            </a:r>
            <a:endParaRPr lang="en-US" b="0" dirty="0" smtClean="0"/>
          </a:p>
        </p:txBody>
      </p:sp>
      <p:sp>
        <p:nvSpPr>
          <p:cNvPr id="2" name="Footer Placeholder 1"/>
          <p:cNvSpPr>
            <a:spLocks noGrp="1"/>
          </p:cNvSpPr>
          <p:nvPr>
            <p:ph type="ftr" sz="quarter" idx="10"/>
          </p:nvPr>
        </p:nvSpPr>
        <p:spPr/>
        <p:txBody>
          <a:bodyPr/>
          <a:lstStyle/>
          <a:p>
            <a:pPr>
              <a:defRPr/>
            </a:pPr>
            <a:r>
              <a:rPr lang="en-US" smtClean="0"/>
              <a:t>Revised 10/01/12</a:t>
            </a:r>
            <a:endParaRPr lang="en-US"/>
          </a:p>
        </p:txBody>
      </p:sp>
      <p:sp>
        <p:nvSpPr>
          <p:cNvPr id="3" name="Slide Number Placeholder 2"/>
          <p:cNvSpPr>
            <a:spLocks noGrp="1"/>
          </p:cNvSpPr>
          <p:nvPr>
            <p:ph type="sldNum" sz="quarter" idx="11"/>
          </p:nvPr>
        </p:nvSpPr>
        <p:spPr/>
        <p:txBody>
          <a:bodyPr/>
          <a:lstStyle/>
          <a:p>
            <a:pPr>
              <a:defRPr/>
            </a:pPr>
            <a:fld id="{F1BAFE69-3269-4E92-8E5B-77CF2E541B63}" type="slidenum">
              <a:rPr lang="en-US" smtClean="0"/>
              <a:pPr>
                <a:defRPr/>
              </a:pPr>
              <a:t>16</a:t>
            </a:fld>
            <a:endParaRPr lang="en-US"/>
          </a:p>
        </p:txBody>
      </p:sp>
    </p:spTree>
    <p:extLst>
      <p:ext uri="{BB962C8B-B14F-4D97-AF65-F5344CB8AC3E}">
        <p14:creationId xmlns:p14="http://schemas.microsoft.com/office/powerpoint/2010/main" val="3330940742"/>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Rot="1" noChangeAspect="1" noTextEdit="1"/>
          </p:cNvSpPr>
          <p:nvPr>
            <p:ph type="sldImg"/>
          </p:nvPr>
        </p:nvSpPr>
        <p:spPr bwMode="auto">
          <a:noFill/>
          <a:ln>
            <a:solidFill>
              <a:srgbClr val="000000"/>
            </a:solidFill>
            <a:miter lim="800000"/>
            <a:headEnd/>
            <a:tailEnd/>
          </a:ln>
        </p:spPr>
      </p:sp>
      <p:sp>
        <p:nvSpPr>
          <p:cNvPr id="71682"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12. What is the “rule of law”?</a:t>
            </a:r>
            <a:r>
              <a:rPr lang="en-US" smtClean="0"/>
              <a:t> </a:t>
            </a:r>
          </a:p>
        </p:txBody>
      </p:sp>
    </p:spTree>
    <p:extLst>
      <p:ext uri="{BB962C8B-B14F-4D97-AF65-F5344CB8AC3E}">
        <p14:creationId xmlns:p14="http://schemas.microsoft.com/office/powerpoint/2010/main" val="2879538621"/>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38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228600" indent="-228600" eaLnBrk="1" hangingPunct="1"/>
            <a:r>
              <a:rPr lang="en-US" b="1" dirty="0" smtClean="0"/>
              <a:t>Lesson 10. American Government: State and Local Government.</a:t>
            </a:r>
            <a:endParaRPr lang="en-US" dirty="0" smtClean="0"/>
          </a:p>
          <a:p>
            <a:r>
              <a:rPr lang="en-US" sz="1200" kern="1200" dirty="0" smtClean="0">
                <a:solidFill>
                  <a:schemeClr val="tx1"/>
                </a:solidFill>
                <a:effectLst/>
                <a:latin typeface="Calibri" pitchFamily="34" charset="0"/>
                <a:ea typeface="+mn-ea"/>
                <a:cs typeface="+mn-cs"/>
              </a:rPr>
              <a:t>This lesson explains the structure and function of state and local government in the United States</a:t>
            </a:r>
            <a:r>
              <a:rPr lang="en-US" sz="1200" kern="1200" smtClean="0">
                <a:solidFill>
                  <a:schemeClr val="tx1"/>
                </a:solidFill>
                <a:effectLst/>
                <a:latin typeface="Calibri" pitchFamily="34" charset="0"/>
                <a:ea typeface="+mn-ea"/>
                <a:cs typeface="+mn-cs"/>
              </a:rPr>
              <a:t>. </a:t>
            </a:r>
            <a:endParaRPr lang="en-US" sz="1200" b="0" kern="1200" dirty="0">
              <a:solidFill>
                <a:schemeClr val="tx1"/>
              </a:solidFill>
              <a:effectLst/>
              <a:latin typeface="Calibri" pitchFamily="34" charset="0"/>
              <a:ea typeface="+mn-ea"/>
              <a:cs typeface="+mn-cs"/>
            </a:endParaRPr>
          </a:p>
        </p:txBody>
      </p:sp>
      <p:sp>
        <p:nvSpPr>
          <p:cNvPr id="2" name="Footer Placeholder 1"/>
          <p:cNvSpPr>
            <a:spLocks noGrp="1"/>
          </p:cNvSpPr>
          <p:nvPr>
            <p:ph type="ftr" sz="quarter" idx="10"/>
          </p:nvPr>
        </p:nvSpPr>
        <p:spPr/>
        <p:txBody>
          <a:bodyPr/>
          <a:lstStyle/>
          <a:p>
            <a:pPr>
              <a:defRPr/>
            </a:pPr>
            <a:r>
              <a:rPr lang="en-US" smtClean="0"/>
              <a:t>Revised 10/01/12</a:t>
            </a:r>
            <a:endParaRPr lang="en-US"/>
          </a:p>
        </p:txBody>
      </p:sp>
      <p:sp>
        <p:nvSpPr>
          <p:cNvPr id="3" name="Slide Number Placeholder 2"/>
          <p:cNvSpPr>
            <a:spLocks noGrp="1"/>
          </p:cNvSpPr>
          <p:nvPr>
            <p:ph type="sldNum" sz="quarter" idx="11"/>
          </p:nvPr>
        </p:nvSpPr>
        <p:spPr/>
        <p:txBody>
          <a:bodyPr/>
          <a:lstStyle/>
          <a:p>
            <a:pPr>
              <a:defRPr/>
            </a:pPr>
            <a:fld id="{F1BAFE69-3269-4E92-8E5B-77CF2E541B63}" type="slidenum">
              <a:rPr lang="en-US" smtClean="0"/>
              <a:pPr>
                <a:defRPr/>
              </a:pPr>
              <a:t>161</a:t>
            </a:fld>
            <a:endParaRPr lang="en-US"/>
          </a:p>
        </p:txBody>
      </p:sp>
    </p:spTree>
    <p:extLst>
      <p:ext uri="{BB962C8B-B14F-4D97-AF65-F5344CB8AC3E}">
        <p14:creationId xmlns:p14="http://schemas.microsoft.com/office/powerpoint/2010/main" val="37130921"/>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TextEdit="1"/>
          </p:cNvSpPr>
          <p:nvPr>
            <p:ph type="sldImg"/>
          </p:nvPr>
        </p:nvSpPr>
        <p:spPr>
          <a:ln/>
        </p:spPr>
      </p:sp>
      <p:sp>
        <p:nvSpPr>
          <p:cNvPr id="20482" name="Rectangle 3"/>
          <p:cNvSpPr>
            <a:spLocks noGrp="1"/>
          </p:cNvSpPr>
          <p:nvPr>
            <p:ph type="body" idx="1"/>
          </p:nvPr>
        </p:nvSpPr>
        <p:spPr>
          <a:noFill/>
        </p:spPr>
        <p:txBody>
          <a:bodyPr lIns="91435" tIns="45718" rIns="91435" bIns="45718"/>
          <a:lstStyle/>
          <a:p>
            <a:pPr eaLnBrk="1" hangingPunct="1"/>
            <a:r>
              <a:rPr lang="en-US" b="1" smtClean="0"/>
              <a:t>Question 41. Under our Constitution, some powers belong to the federal government. What is one power of the federal government?</a:t>
            </a:r>
            <a:r>
              <a:rPr lang="en-US" smtClean="0"/>
              <a:t> </a:t>
            </a:r>
          </a:p>
        </p:txBody>
      </p:sp>
    </p:spTree>
    <p:extLst>
      <p:ext uri="{BB962C8B-B14F-4D97-AF65-F5344CB8AC3E}">
        <p14:creationId xmlns:p14="http://schemas.microsoft.com/office/powerpoint/2010/main" val="3311426248"/>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Rot="1" noChangeAspect="1" noChangeArrowheads="1" noTextEdit="1"/>
          </p:cNvSpPr>
          <p:nvPr>
            <p:ph type="sldImg"/>
          </p:nvPr>
        </p:nvSpPr>
        <p:spPr>
          <a:ln/>
        </p:spPr>
      </p:sp>
      <p:sp>
        <p:nvSpPr>
          <p:cNvPr id="26626" name="Rectangle 3"/>
          <p:cNvSpPr>
            <a:spLocks noGrp="1" noChangeArrowheads="1"/>
          </p:cNvSpPr>
          <p:nvPr>
            <p:ph type="body" idx="1"/>
          </p:nvPr>
        </p:nvSpPr>
        <p:spPr>
          <a:noFill/>
        </p:spPr>
        <p:txBody>
          <a:bodyPr/>
          <a:lstStyle/>
          <a:p>
            <a:pPr eaLnBrk="1" hangingPunct="1"/>
            <a:r>
              <a:rPr lang="en-US" b="1" smtClean="0"/>
              <a:t>Question 42. </a:t>
            </a:r>
            <a:r>
              <a:rPr lang="en-US" b="1" smtClean="0">
                <a:solidFill>
                  <a:schemeClr val="bg1"/>
                </a:solidFill>
              </a:rPr>
              <a:t>Under our Constitution, some powers belong to the states. What is </a:t>
            </a:r>
            <a:r>
              <a:rPr lang="en-US" b="1" u="sng" smtClean="0">
                <a:solidFill>
                  <a:schemeClr val="bg1"/>
                </a:solidFill>
              </a:rPr>
              <a:t>one</a:t>
            </a:r>
            <a:r>
              <a:rPr lang="en-US" b="1" smtClean="0">
                <a:solidFill>
                  <a:schemeClr val="bg1"/>
                </a:solidFill>
              </a:rPr>
              <a:t> power of the states? </a:t>
            </a:r>
          </a:p>
          <a:p>
            <a:pPr eaLnBrk="1" hangingPunct="1"/>
            <a:endParaRPr lang="en-US" smtClean="0"/>
          </a:p>
        </p:txBody>
      </p:sp>
    </p:spTree>
    <p:extLst>
      <p:ext uri="{BB962C8B-B14F-4D97-AF65-F5344CB8AC3E}">
        <p14:creationId xmlns:p14="http://schemas.microsoft.com/office/powerpoint/2010/main" val="377504621"/>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Rot="1" noChangeAspect="1" noTextEdit="1"/>
          </p:cNvSpPr>
          <p:nvPr>
            <p:ph type="sldImg"/>
          </p:nvPr>
        </p:nvSpPr>
        <p:spPr bwMode="auto">
          <a:noFill/>
          <a:ln>
            <a:solidFill>
              <a:srgbClr val="000000"/>
            </a:solidFill>
            <a:miter lim="800000"/>
            <a:headEnd/>
            <a:tailEnd/>
          </a:ln>
        </p:spPr>
      </p:sp>
      <p:sp>
        <p:nvSpPr>
          <p:cNvPr id="40962"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2. What does the Constitution do?</a:t>
            </a:r>
          </a:p>
        </p:txBody>
      </p:sp>
    </p:spTree>
    <p:extLst>
      <p:ext uri="{BB962C8B-B14F-4D97-AF65-F5344CB8AC3E}">
        <p14:creationId xmlns:p14="http://schemas.microsoft.com/office/powerpoint/2010/main" val="1624514815"/>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Rot="1" noChangeAspect="1" noTextEdit="1"/>
          </p:cNvSpPr>
          <p:nvPr>
            <p:ph type="sldImg"/>
          </p:nvPr>
        </p:nvSpPr>
        <p:spPr bwMode="auto">
          <a:noFill/>
          <a:ln>
            <a:solidFill>
              <a:srgbClr val="000000"/>
            </a:solidFill>
            <a:miter lim="800000"/>
            <a:headEnd/>
            <a:tailEnd/>
          </a:ln>
        </p:spPr>
      </p:sp>
      <p:sp>
        <p:nvSpPr>
          <p:cNvPr id="45058"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a:t>
            </a:r>
            <a:r>
              <a:rPr lang="en-US" smtClean="0"/>
              <a:t> </a:t>
            </a:r>
            <a:r>
              <a:rPr lang="en-US" b="1" smtClean="0"/>
              <a:t>13. Name </a:t>
            </a:r>
            <a:r>
              <a:rPr lang="en-US" b="1" u="sng" smtClean="0"/>
              <a:t>one</a:t>
            </a:r>
            <a:r>
              <a:rPr lang="en-US" b="1" smtClean="0"/>
              <a:t> branch or part of the government.</a:t>
            </a:r>
          </a:p>
          <a:p>
            <a:endParaRPr lang="en-US" smtClean="0"/>
          </a:p>
        </p:txBody>
      </p:sp>
    </p:spTree>
    <p:extLst>
      <p:ext uri="{BB962C8B-B14F-4D97-AF65-F5344CB8AC3E}">
        <p14:creationId xmlns:p14="http://schemas.microsoft.com/office/powerpoint/2010/main" val="332509466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noTextEdit="1"/>
          </p:cNvSpPr>
          <p:nvPr>
            <p:ph type="sldImg"/>
          </p:nvPr>
        </p:nvSpPr>
        <p:spPr>
          <a:ln/>
        </p:spPr>
      </p:sp>
      <p:sp>
        <p:nvSpPr>
          <p:cNvPr id="51202" name="Rectangle 3"/>
          <p:cNvSpPr>
            <a:spLocks noGrp="1"/>
          </p:cNvSpPr>
          <p:nvPr>
            <p:ph type="body" idx="1"/>
          </p:nvPr>
        </p:nvSpPr>
        <p:spPr>
          <a:noFill/>
        </p:spPr>
        <p:txBody>
          <a:bodyPr/>
          <a:lstStyle/>
          <a:p>
            <a:pPr eaLnBrk="1" hangingPunct="1"/>
            <a:r>
              <a:rPr lang="en-US" b="1" smtClean="0"/>
              <a:t>Question 45. What are the </a:t>
            </a:r>
            <a:r>
              <a:rPr lang="en-US" b="1" u="sng" smtClean="0"/>
              <a:t>two</a:t>
            </a:r>
            <a:r>
              <a:rPr lang="en-US" b="1" smtClean="0"/>
              <a:t> major political parties in the United States?</a:t>
            </a:r>
            <a:r>
              <a:rPr lang="en-US" smtClean="0"/>
              <a:t> </a:t>
            </a:r>
          </a:p>
        </p:txBody>
      </p:sp>
    </p:spTree>
    <p:extLst>
      <p:ext uri="{BB962C8B-B14F-4D97-AF65-F5344CB8AC3E}">
        <p14:creationId xmlns:p14="http://schemas.microsoft.com/office/powerpoint/2010/main" val="2070062537"/>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Rot="1" noChangeAspect="1" noChangeArrowheads="1" noTextEdit="1"/>
          </p:cNvSpPr>
          <p:nvPr>
            <p:ph type="sldImg"/>
          </p:nvPr>
        </p:nvSpPr>
        <p:spPr>
          <a:ln/>
        </p:spPr>
      </p:sp>
      <p:sp>
        <p:nvSpPr>
          <p:cNvPr id="57346" name="Rectangle 3"/>
          <p:cNvSpPr>
            <a:spLocks noGrp="1" noChangeArrowheads="1"/>
          </p:cNvSpPr>
          <p:nvPr>
            <p:ph type="body" idx="1"/>
          </p:nvPr>
        </p:nvSpPr>
        <p:spPr>
          <a:noFill/>
        </p:spPr>
        <p:txBody>
          <a:bodyPr/>
          <a:lstStyle/>
          <a:p>
            <a:pPr eaLnBrk="1" hangingPunct="1"/>
            <a:r>
              <a:rPr lang="en-US" b="1" smtClean="0"/>
              <a:t>Question 43. </a:t>
            </a:r>
            <a:r>
              <a:rPr lang="en-US" b="1" smtClean="0">
                <a:solidFill>
                  <a:schemeClr val="bg1"/>
                </a:solidFill>
              </a:rPr>
              <a:t>Who is the Governor of your state now?</a:t>
            </a:r>
            <a:endParaRPr lang="en-US" smtClean="0"/>
          </a:p>
        </p:txBody>
      </p:sp>
    </p:spTree>
    <p:extLst>
      <p:ext uri="{BB962C8B-B14F-4D97-AF65-F5344CB8AC3E}">
        <p14:creationId xmlns:p14="http://schemas.microsoft.com/office/powerpoint/2010/main" val="3525863237"/>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Rot="1" noChangeAspect="1" noChangeArrowheads="1" noTextEdit="1"/>
          </p:cNvSpPr>
          <p:nvPr>
            <p:ph type="sldImg"/>
          </p:nvPr>
        </p:nvSpPr>
        <p:spPr>
          <a:ln/>
        </p:spPr>
      </p:sp>
      <p:sp>
        <p:nvSpPr>
          <p:cNvPr id="63490" name="Rectangle 3"/>
          <p:cNvSpPr>
            <a:spLocks noGrp="1" noChangeArrowheads="1"/>
          </p:cNvSpPr>
          <p:nvPr>
            <p:ph type="body" idx="1"/>
          </p:nvPr>
        </p:nvSpPr>
        <p:spPr>
          <a:noFill/>
        </p:spPr>
        <p:txBody>
          <a:bodyPr/>
          <a:lstStyle/>
          <a:p>
            <a:pPr eaLnBrk="1" hangingPunct="1"/>
            <a:r>
              <a:rPr lang="en-US" b="1" smtClean="0"/>
              <a:t>Question 44. What is the capital of your state?</a:t>
            </a:r>
            <a:r>
              <a:rPr lang="en-US" smtClean="0"/>
              <a:t> </a:t>
            </a:r>
          </a:p>
        </p:txBody>
      </p:sp>
    </p:spTree>
    <p:extLst>
      <p:ext uri="{BB962C8B-B14F-4D97-AF65-F5344CB8AC3E}">
        <p14:creationId xmlns:p14="http://schemas.microsoft.com/office/powerpoint/2010/main" val="3023850144"/>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38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228600" indent="-228600"/>
            <a:r>
              <a:rPr lang="en-US" b="1" dirty="0" smtClean="0"/>
              <a:t>Lesson 11: Integrated Civics - Geography, Symbols, and Holidays.</a:t>
            </a:r>
            <a:r>
              <a:rPr lang="en-US" dirty="0" smtClean="0"/>
              <a:t> </a:t>
            </a:r>
          </a:p>
          <a:p>
            <a:r>
              <a:rPr lang="en-US" sz="1200" kern="1200" dirty="0" smtClean="0">
                <a:solidFill>
                  <a:schemeClr val="tx1"/>
                </a:solidFill>
                <a:effectLst/>
                <a:latin typeface="+mn-lt"/>
                <a:ea typeface="+mn-ea"/>
                <a:cs typeface="+mn-cs"/>
              </a:rPr>
              <a:t>This lesson explains some American geography and many of the more important symbols and holidays in the United </a:t>
            </a:r>
            <a:r>
              <a:rPr lang="en-US" sz="1200" kern="1200" smtClean="0">
                <a:solidFill>
                  <a:schemeClr val="tx1"/>
                </a:solidFill>
                <a:effectLst/>
                <a:latin typeface="+mn-lt"/>
                <a:ea typeface="+mn-ea"/>
                <a:cs typeface="+mn-cs"/>
              </a:rPr>
              <a:t>States.</a:t>
            </a:r>
            <a:r>
              <a:rPr lang="en-US" sz="1200" kern="1200" baseline="0" smtClean="0">
                <a:solidFill>
                  <a:schemeClr val="tx1"/>
                </a:solidFill>
                <a:effectLst/>
                <a:latin typeface="+mn-lt"/>
                <a:ea typeface="+mn-ea"/>
                <a:cs typeface="+mn-cs"/>
              </a:rPr>
              <a:t> </a:t>
            </a:r>
            <a:endParaRPr lang="en-US" sz="1200" kern="1200">
              <a:solidFill>
                <a:schemeClr val="tx1"/>
              </a:solidFill>
              <a:effectLst/>
              <a:latin typeface="+mn-lt"/>
              <a:ea typeface="+mn-ea"/>
              <a:cs typeface="+mn-cs"/>
            </a:endParaRPr>
          </a:p>
        </p:txBody>
      </p:sp>
      <p:sp>
        <p:nvSpPr>
          <p:cNvPr id="2" name="Footer Placeholder 1"/>
          <p:cNvSpPr>
            <a:spLocks noGrp="1"/>
          </p:cNvSpPr>
          <p:nvPr>
            <p:ph type="ftr" sz="quarter" idx="10"/>
          </p:nvPr>
        </p:nvSpPr>
        <p:spPr/>
        <p:txBody>
          <a:bodyPr/>
          <a:lstStyle/>
          <a:p>
            <a:pPr>
              <a:defRPr/>
            </a:pPr>
            <a:r>
              <a:rPr lang="en-US" smtClean="0"/>
              <a:t>Revised 10/01/12</a:t>
            </a:r>
            <a:endParaRPr lang="en-US"/>
          </a:p>
        </p:txBody>
      </p:sp>
      <p:sp>
        <p:nvSpPr>
          <p:cNvPr id="3" name="Slide Number Placeholder 2"/>
          <p:cNvSpPr>
            <a:spLocks noGrp="1"/>
          </p:cNvSpPr>
          <p:nvPr>
            <p:ph type="sldNum" sz="quarter" idx="11"/>
          </p:nvPr>
        </p:nvSpPr>
        <p:spPr/>
        <p:txBody>
          <a:bodyPr/>
          <a:lstStyle/>
          <a:p>
            <a:pPr>
              <a:defRPr/>
            </a:pPr>
            <a:fld id="{F1BAFE69-3269-4E92-8E5B-77CF2E541B63}" type="slidenum">
              <a:rPr lang="en-US" smtClean="0"/>
              <a:pPr>
                <a:defRPr/>
              </a:pPr>
              <a:t>169</a:t>
            </a:fld>
            <a:endParaRPr lang="en-US"/>
          </a:p>
        </p:txBody>
      </p:sp>
    </p:spTree>
    <p:extLst>
      <p:ext uri="{BB962C8B-B14F-4D97-AF65-F5344CB8AC3E}">
        <p14:creationId xmlns:p14="http://schemas.microsoft.com/office/powerpoint/2010/main" val="32656372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TextEdit="1"/>
          </p:cNvSpPr>
          <p:nvPr>
            <p:ph type="sldImg"/>
          </p:nvPr>
        </p:nvSpPr>
        <p:spPr bwMode="auto">
          <a:noFill/>
          <a:ln>
            <a:solidFill>
              <a:srgbClr val="000000"/>
            </a:solidFill>
            <a:miter lim="800000"/>
            <a:headEnd/>
            <a:tailEnd/>
          </a:ln>
        </p:spPr>
      </p:sp>
      <p:sp>
        <p:nvSpPr>
          <p:cNvPr id="20482"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65. What happened at the Constitutional Convention?  </a:t>
            </a:r>
          </a:p>
        </p:txBody>
      </p:sp>
    </p:spTree>
    <p:extLst>
      <p:ext uri="{BB962C8B-B14F-4D97-AF65-F5344CB8AC3E}">
        <p14:creationId xmlns:p14="http://schemas.microsoft.com/office/powerpoint/2010/main" val="1051025780"/>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TextEdit="1"/>
          </p:cNvSpPr>
          <p:nvPr>
            <p:ph type="sldImg"/>
          </p:nvPr>
        </p:nvSpPr>
        <p:spPr bwMode="auto">
          <a:noFill/>
          <a:ln>
            <a:solidFill>
              <a:srgbClr val="000000"/>
            </a:solidFill>
            <a:miter lim="800000"/>
            <a:headEnd/>
            <a:tailEnd/>
          </a:ln>
        </p:spPr>
      </p:sp>
      <p:sp>
        <p:nvSpPr>
          <p:cNvPr id="22530"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71. What territory did the United States buy from France in 1803?</a:t>
            </a:r>
          </a:p>
          <a:p>
            <a:endParaRPr lang="en-US" smtClean="0"/>
          </a:p>
        </p:txBody>
      </p:sp>
    </p:spTree>
    <p:extLst>
      <p:ext uri="{BB962C8B-B14F-4D97-AF65-F5344CB8AC3E}">
        <p14:creationId xmlns:p14="http://schemas.microsoft.com/office/powerpoint/2010/main" val="3912884988"/>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Rot="1" noChangeAspect="1" noTextEdit="1"/>
          </p:cNvSpPr>
          <p:nvPr>
            <p:ph type="sldImg"/>
          </p:nvPr>
        </p:nvSpPr>
        <p:spPr bwMode="auto">
          <a:noFill/>
          <a:ln>
            <a:solidFill>
              <a:srgbClr val="000000"/>
            </a:solidFill>
            <a:miter lim="800000"/>
            <a:headEnd/>
            <a:tailEnd/>
          </a:ln>
        </p:spPr>
      </p:sp>
      <p:sp>
        <p:nvSpPr>
          <p:cNvPr id="34818" name="Rectangle 3"/>
          <p:cNvSpPr>
            <a:spLocks noGrp="1"/>
          </p:cNvSpPr>
          <p:nvPr>
            <p:ph type="body" idx="1"/>
          </p:nvPr>
        </p:nvSpPr>
        <p:spPr bwMode="auto">
          <a:noFill/>
        </p:spPr>
        <p:txBody>
          <a:bodyPr wrap="square" numCol="1" anchor="t" anchorCtr="0" compatLnSpc="1">
            <a:prstTxWarp prst="textNoShape">
              <a:avLst/>
            </a:prstTxWarp>
          </a:bodyPr>
          <a:lstStyle/>
          <a:p>
            <a:r>
              <a:rPr lang="en-US" b="1" dirty="0" smtClean="0"/>
              <a:t>Question 88. Name </a:t>
            </a:r>
            <a:r>
              <a:rPr lang="en-US" b="1" u="sng" dirty="0" smtClean="0"/>
              <a:t>one</a:t>
            </a:r>
            <a:r>
              <a:rPr lang="en-US" b="1" dirty="0" smtClean="0"/>
              <a:t> of the two longest rivers in the United States.</a:t>
            </a:r>
            <a:r>
              <a:rPr lang="en-US" dirty="0" smtClean="0"/>
              <a:t> </a:t>
            </a:r>
          </a:p>
        </p:txBody>
      </p:sp>
    </p:spTree>
    <p:extLst>
      <p:ext uri="{BB962C8B-B14F-4D97-AF65-F5344CB8AC3E}">
        <p14:creationId xmlns:p14="http://schemas.microsoft.com/office/powerpoint/2010/main" val="1970052587"/>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noTextEdit="1"/>
          </p:cNvSpPr>
          <p:nvPr>
            <p:ph type="sldImg"/>
          </p:nvPr>
        </p:nvSpPr>
        <p:spPr bwMode="auto">
          <a:noFill/>
          <a:ln>
            <a:solidFill>
              <a:srgbClr val="000000"/>
            </a:solidFill>
            <a:miter lim="800000"/>
            <a:headEnd/>
            <a:tailEnd/>
          </a:ln>
        </p:spPr>
      </p:sp>
      <p:sp>
        <p:nvSpPr>
          <p:cNvPr id="51202" name="Rectangle 3"/>
          <p:cNvSpPr>
            <a:spLocks noGrp="1"/>
          </p:cNvSpPr>
          <p:nvPr>
            <p:ph type="body" idx="1"/>
          </p:nvPr>
        </p:nvSpPr>
        <p:spPr bwMode="auto">
          <a:noFill/>
        </p:spPr>
        <p:txBody>
          <a:bodyPr wrap="square" numCol="1" anchor="t" anchorCtr="0" compatLnSpc="1">
            <a:prstTxWarp prst="textNoShape">
              <a:avLst/>
            </a:prstTxWarp>
          </a:bodyPr>
          <a:lstStyle/>
          <a:p>
            <a:r>
              <a:rPr lang="en-US" b="1" dirty="0" smtClean="0"/>
              <a:t>Question 89. What ocean is on the West Coast of the United States? </a:t>
            </a:r>
            <a:endParaRPr lang="en-US" dirty="0" smtClean="0"/>
          </a:p>
          <a:p>
            <a:endParaRPr lang="en-US" dirty="0" smtClean="0"/>
          </a:p>
        </p:txBody>
      </p:sp>
    </p:spTree>
    <p:extLst>
      <p:ext uri="{BB962C8B-B14F-4D97-AF65-F5344CB8AC3E}">
        <p14:creationId xmlns:p14="http://schemas.microsoft.com/office/powerpoint/2010/main" val="2399912520"/>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noTextEdit="1"/>
          </p:cNvSpPr>
          <p:nvPr>
            <p:ph type="sldImg"/>
          </p:nvPr>
        </p:nvSpPr>
        <p:spPr bwMode="auto">
          <a:noFill/>
          <a:ln>
            <a:solidFill>
              <a:srgbClr val="000000"/>
            </a:solidFill>
            <a:miter lim="800000"/>
            <a:headEnd/>
            <a:tailEnd/>
          </a:ln>
        </p:spPr>
      </p:sp>
      <p:sp>
        <p:nvSpPr>
          <p:cNvPr id="51202" name="Rectangle 3"/>
          <p:cNvSpPr>
            <a:spLocks noGrp="1"/>
          </p:cNvSpPr>
          <p:nvPr>
            <p:ph type="body" idx="1"/>
          </p:nvPr>
        </p:nvSpPr>
        <p:spPr bwMode="auto">
          <a:noFill/>
        </p:spPr>
        <p:txBody>
          <a:bodyPr wrap="square" numCol="1" anchor="t" anchorCtr="0" compatLnSpc="1">
            <a:prstTxWarp prst="textNoShape">
              <a:avLst/>
            </a:prstTxWarp>
          </a:bodyPr>
          <a:lstStyle/>
          <a:p>
            <a:r>
              <a:rPr lang="en-US" b="1" dirty="0" smtClean="0"/>
              <a:t>Question 90. What ocean is on the East Coast of the United States? </a:t>
            </a:r>
            <a:endParaRPr lang="en-US" dirty="0" smtClean="0"/>
          </a:p>
          <a:p>
            <a:endParaRPr lang="en-US" dirty="0" smtClean="0"/>
          </a:p>
        </p:txBody>
      </p:sp>
    </p:spTree>
    <p:extLst>
      <p:ext uri="{BB962C8B-B14F-4D97-AF65-F5344CB8AC3E}">
        <p14:creationId xmlns:p14="http://schemas.microsoft.com/office/powerpoint/2010/main" val="115136169"/>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noTextEdit="1"/>
          </p:cNvSpPr>
          <p:nvPr>
            <p:ph type="sldImg"/>
          </p:nvPr>
        </p:nvSpPr>
        <p:spPr bwMode="auto">
          <a:noFill/>
          <a:ln>
            <a:solidFill>
              <a:srgbClr val="000000"/>
            </a:solidFill>
            <a:miter lim="800000"/>
            <a:headEnd/>
            <a:tailEnd/>
          </a:ln>
        </p:spPr>
      </p:sp>
      <p:sp>
        <p:nvSpPr>
          <p:cNvPr id="51202"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91. Name </a:t>
            </a:r>
            <a:r>
              <a:rPr lang="en-US" b="1" u="sng" smtClean="0"/>
              <a:t>one</a:t>
            </a:r>
            <a:r>
              <a:rPr lang="en-US" b="1" smtClean="0"/>
              <a:t> U.S. territory.</a:t>
            </a:r>
            <a:r>
              <a:rPr lang="en-US" smtClean="0"/>
              <a:t> </a:t>
            </a:r>
          </a:p>
        </p:txBody>
      </p:sp>
    </p:spTree>
    <p:extLst>
      <p:ext uri="{BB962C8B-B14F-4D97-AF65-F5344CB8AC3E}">
        <p14:creationId xmlns:p14="http://schemas.microsoft.com/office/powerpoint/2010/main" val="3384518329"/>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Rot="1" noChangeAspect="1" noTextEdit="1"/>
          </p:cNvSpPr>
          <p:nvPr>
            <p:ph type="sldImg"/>
          </p:nvPr>
        </p:nvSpPr>
        <p:spPr bwMode="auto">
          <a:noFill/>
          <a:ln>
            <a:solidFill>
              <a:srgbClr val="000000"/>
            </a:solidFill>
            <a:miter lim="800000"/>
            <a:headEnd/>
            <a:tailEnd/>
          </a:ln>
        </p:spPr>
      </p:sp>
      <p:sp>
        <p:nvSpPr>
          <p:cNvPr id="57346"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92. Name </a:t>
            </a:r>
            <a:r>
              <a:rPr lang="en-US" b="1" u="sng" smtClean="0"/>
              <a:t>one</a:t>
            </a:r>
            <a:r>
              <a:rPr lang="en-US" b="1" smtClean="0"/>
              <a:t> state that borders Canada.</a:t>
            </a:r>
            <a:r>
              <a:rPr lang="en-US" smtClean="0"/>
              <a:t> </a:t>
            </a:r>
          </a:p>
        </p:txBody>
      </p:sp>
    </p:spTree>
    <p:extLst>
      <p:ext uri="{BB962C8B-B14F-4D97-AF65-F5344CB8AC3E}">
        <p14:creationId xmlns:p14="http://schemas.microsoft.com/office/powerpoint/2010/main" val="3866079614"/>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Rot="1" noChangeAspect="1" noTextEdit="1"/>
          </p:cNvSpPr>
          <p:nvPr>
            <p:ph type="sldImg"/>
          </p:nvPr>
        </p:nvSpPr>
        <p:spPr bwMode="auto">
          <a:noFill/>
          <a:ln>
            <a:solidFill>
              <a:srgbClr val="000000"/>
            </a:solidFill>
            <a:miter lim="800000"/>
            <a:headEnd/>
            <a:tailEnd/>
          </a:ln>
        </p:spPr>
      </p:sp>
      <p:sp>
        <p:nvSpPr>
          <p:cNvPr id="63490"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93. Name </a:t>
            </a:r>
            <a:r>
              <a:rPr lang="en-US" b="1" u="sng" smtClean="0"/>
              <a:t>one</a:t>
            </a:r>
            <a:r>
              <a:rPr lang="en-US" b="1" smtClean="0"/>
              <a:t> state that borders Mexico.</a:t>
            </a:r>
            <a:endParaRPr lang="en-US" smtClean="0"/>
          </a:p>
          <a:p>
            <a:endParaRPr lang="en-US" smtClean="0"/>
          </a:p>
        </p:txBody>
      </p:sp>
    </p:spTree>
    <p:extLst>
      <p:ext uri="{BB962C8B-B14F-4D97-AF65-F5344CB8AC3E}">
        <p14:creationId xmlns:p14="http://schemas.microsoft.com/office/powerpoint/2010/main" val="2507510456"/>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Rot="1" noChangeAspect="1" noTextEdit="1"/>
          </p:cNvSpPr>
          <p:nvPr>
            <p:ph type="sldImg"/>
          </p:nvPr>
        </p:nvSpPr>
        <p:spPr bwMode="auto">
          <a:noFill/>
          <a:ln>
            <a:solidFill>
              <a:srgbClr val="000000"/>
            </a:solidFill>
            <a:miter lim="800000"/>
            <a:headEnd/>
            <a:tailEnd/>
          </a:ln>
        </p:spPr>
      </p:sp>
      <p:sp>
        <p:nvSpPr>
          <p:cNvPr id="69634"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94. What is the capital of the United States?</a:t>
            </a:r>
            <a:r>
              <a:rPr lang="en-US" smtClean="0"/>
              <a:t> </a:t>
            </a:r>
          </a:p>
        </p:txBody>
      </p:sp>
    </p:spTree>
    <p:extLst>
      <p:ext uri="{BB962C8B-B14F-4D97-AF65-F5344CB8AC3E}">
        <p14:creationId xmlns:p14="http://schemas.microsoft.com/office/powerpoint/2010/main" val="592691817"/>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Rot="1" noChangeAspect="1" noTextEdit="1"/>
          </p:cNvSpPr>
          <p:nvPr>
            <p:ph type="sldImg"/>
          </p:nvPr>
        </p:nvSpPr>
        <p:spPr bwMode="auto">
          <a:noFill/>
          <a:ln>
            <a:solidFill>
              <a:srgbClr val="000000"/>
            </a:solidFill>
            <a:miter lim="800000"/>
            <a:headEnd/>
            <a:tailEnd/>
          </a:ln>
        </p:spPr>
      </p:sp>
      <p:sp>
        <p:nvSpPr>
          <p:cNvPr id="75778"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95. Where is the Statue of Liberty?</a:t>
            </a:r>
          </a:p>
        </p:txBody>
      </p:sp>
    </p:spTree>
    <p:extLst>
      <p:ext uri="{BB962C8B-B14F-4D97-AF65-F5344CB8AC3E}">
        <p14:creationId xmlns:p14="http://schemas.microsoft.com/office/powerpoint/2010/main" val="67366260"/>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TextEdit="1"/>
          </p:cNvSpPr>
          <p:nvPr>
            <p:ph type="sldImg"/>
          </p:nvPr>
        </p:nvSpPr>
        <p:spPr bwMode="auto">
          <a:noFill/>
          <a:ln>
            <a:solidFill>
              <a:srgbClr val="000000"/>
            </a:solidFill>
            <a:miter lim="800000"/>
            <a:headEnd/>
            <a:tailEnd/>
          </a:ln>
        </p:spPr>
      </p:sp>
      <p:sp>
        <p:nvSpPr>
          <p:cNvPr id="81922"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96. Why does the flag have 13 stripes?</a:t>
            </a:r>
            <a:r>
              <a:rPr lang="en-US" smtClean="0"/>
              <a:t> </a:t>
            </a:r>
          </a:p>
        </p:txBody>
      </p:sp>
    </p:spTree>
    <p:extLst>
      <p:ext uri="{BB962C8B-B14F-4D97-AF65-F5344CB8AC3E}">
        <p14:creationId xmlns:p14="http://schemas.microsoft.com/office/powerpoint/2010/main" val="38741809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TextEdit="1"/>
          </p:cNvSpPr>
          <p:nvPr>
            <p:ph type="sldImg"/>
          </p:nvPr>
        </p:nvSpPr>
        <p:spPr bwMode="auto">
          <a:noFill/>
          <a:ln>
            <a:solidFill>
              <a:srgbClr val="000000"/>
            </a:solidFill>
            <a:miter lim="800000"/>
            <a:headEnd/>
            <a:tailEnd/>
          </a:ln>
        </p:spPr>
      </p:sp>
      <p:sp>
        <p:nvSpPr>
          <p:cNvPr id="24578"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66. When was the Constitution written? </a:t>
            </a:r>
          </a:p>
          <a:p>
            <a:endParaRPr lang="en-US" smtClean="0"/>
          </a:p>
        </p:txBody>
      </p:sp>
    </p:spTree>
    <p:extLst>
      <p:ext uri="{BB962C8B-B14F-4D97-AF65-F5344CB8AC3E}">
        <p14:creationId xmlns:p14="http://schemas.microsoft.com/office/powerpoint/2010/main" val="1449931309"/>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Rot="1" noChangeAspect="1" noTextEdit="1"/>
          </p:cNvSpPr>
          <p:nvPr>
            <p:ph type="sldImg"/>
          </p:nvPr>
        </p:nvSpPr>
        <p:spPr bwMode="auto">
          <a:noFill/>
          <a:ln>
            <a:solidFill>
              <a:srgbClr val="000000"/>
            </a:solidFill>
            <a:miter lim="800000"/>
            <a:headEnd/>
            <a:tailEnd/>
          </a:ln>
        </p:spPr>
      </p:sp>
      <p:sp>
        <p:nvSpPr>
          <p:cNvPr id="86018"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97. Why does the flag have 50 stars?</a:t>
            </a:r>
          </a:p>
        </p:txBody>
      </p:sp>
    </p:spTree>
    <p:extLst>
      <p:ext uri="{BB962C8B-B14F-4D97-AF65-F5344CB8AC3E}">
        <p14:creationId xmlns:p14="http://schemas.microsoft.com/office/powerpoint/2010/main" val="2018706989"/>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Rot="1" noChangeAspect="1" noTextEdit="1"/>
          </p:cNvSpPr>
          <p:nvPr>
            <p:ph type="sldImg"/>
          </p:nvPr>
        </p:nvSpPr>
        <p:spPr bwMode="auto">
          <a:noFill/>
          <a:ln>
            <a:solidFill>
              <a:srgbClr val="000000"/>
            </a:solidFill>
            <a:miter lim="800000"/>
            <a:headEnd/>
            <a:tailEnd/>
          </a:ln>
        </p:spPr>
      </p:sp>
      <p:sp>
        <p:nvSpPr>
          <p:cNvPr id="9216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b="1" smtClean="0"/>
              <a:t>Question 98. What is the name of the national anthem? </a:t>
            </a:r>
          </a:p>
          <a:p>
            <a:pPr eaLnBrk="1" hangingPunct="1"/>
            <a:endParaRPr lang="en-US" smtClean="0"/>
          </a:p>
        </p:txBody>
      </p:sp>
    </p:spTree>
    <p:extLst>
      <p:ext uri="{BB962C8B-B14F-4D97-AF65-F5344CB8AC3E}">
        <p14:creationId xmlns:p14="http://schemas.microsoft.com/office/powerpoint/2010/main" val="2089628728"/>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Rot="1" noChangeAspect="1" noTextEdit="1"/>
          </p:cNvSpPr>
          <p:nvPr>
            <p:ph type="sldImg"/>
          </p:nvPr>
        </p:nvSpPr>
        <p:spPr bwMode="auto">
          <a:noFill/>
          <a:ln>
            <a:solidFill>
              <a:srgbClr val="000000"/>
            </a:solidFill>
            <a:miter lim="800000"/>
            <a:headEnd/>
            <a:tailEnd/>
          </a:ln>
        </p:spPr>
      </p:sp>
      <p:sp>
        <p:nvSpPr>
          <p:cNvPr id="102402"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85. What did Martin Luther King, Jr. do?</a:t>
            </a:r>
            <a:r>
              <a:rPr lang="en-US" smtClean="0"/>
              <a:t> </a:t>
            </a:r>
          </a:p>
        </p:txBody>
      </p:sp>
    </p:spTree>
    <p:extLst>
      <p:ext uri="{BB962C8B-B14F-4D97-AF65-F5344CB8AC3E}">
        <p14:creationId xmlns:p14="http://schemas.microsoft.com/office/powerpoint/2010/main" val="4181988625"/>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Rot="1" noChangeAspect="1" noTextEdit="1"/>
          </p:cNvSpPr>
          <p:nvPr>
            <p:ph type="sldImg"/>
          </p:nvPr>
        </p:nvSpPr>
        <p:spPr bwMode="auto">
          <a:noFill/>
          <a:ln>
            <a:solidFill>
              <a:srgbClr val="000000"/>
            </a:solidFill>
            <a:miter lim="800000"/>
            <a:headEnd/>
            <a:tailEnd/>
          </a:ln>
        </p:spPr>
      </p:sp>
      <p:sp>
        <p:nvSpPr>
          <p:cNvPr id="108546"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69. Who is the “Father of Our Country”? </a:t>
            </a:r>
          </a:p>
          <a:p>
            <a:endParaRPr lang="en-US" smtClean="0"/>
          </a:p>
        </p:txBody>
      </p:sp>
    </p:spTree>
    <p:extLst>
      <p:ext uri="{BB962C8B-B14F-4D97-AF65-F5344CB8AC3E}">
        <p14:creationId xmlns:p14="http://schemas.microsoft.com/office/powerpoint/2010/main" val="2348749732"/>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p:cNvSpPr>
            <a:spLocks noGrp="1" noRot="1" noChangeAspect="1" noTextEdit="1"/>
          </p:cNvSpPr>
          <p:nvPr>
            <p:ph type="sldImg"/>
          </p:nvPr>
        </p:nvSpPr>
        <p:spPr bwMode="auto">
          <a:noFill/>
          <a:ln>
            <a:solidFill>
              <a:srgbClr val="000000"/>
            </a:solidFill>
            <a:miter lim="800000"/>
            <a:headEnd/>
            <a:tailEnd/>
          </a:ln>
        </p:spPr>
      </p:sp>
      <p:sp>
        <p:nvSpPr>
          <p:cNvPr id="112642" name="Rectangle 3"/>
          <p:cNvSpPr>
            <a:spLocks noGrp="1"/>
          </p:cNvSpPr>
          <p:nvPr>
            <p:ph type="body" idx="1"/>
          </p:nvPr>
        </p:nvSpPr>
        <p:spPr bwMode="auto">
          <a:noFill/>
        </p:spPr>
        <p:txBody>
          <a:bodyPr wrap="square" lIns="91435" tIns="45718" rIns="91435" bIns="45718" numCol="1" anchor="t" anchorCtr="0" compatLnSpc="1">
            <a:prstTxWarp prst="textNoShape">
              <a:avLst/>
            </a:prstTxWarp>
          </a:bodyPr>
          <a:lstStyle/>
          <a:p>
            <a:r>
              <a:rPr lang="en-US" b="1" smtClean="0"/>
              <a:t>Question 70. Who was the first President? </a:t>
            </a:r>
            <a:endParaRPr lang="en-US" smtClean="0"/>
          </a:p>
        </p:txBody>
      </p:sp>
    </p:spTree>
    <p:extLst>
      <p:ext uri="{BB962C8B-B14F-4D97-AF65-F5344CB8AC3E}">
        <p14:creationId xmlns:p14="http://schemas.microsoft.com/office/powerpoint/2010/main" val="717092421"/>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Rot="1" noChangeAspect="1" noTextEdit="1"/>
          </p:cNvSpPr>
          <p:nvPr>
            <p:ph type="sldImg"/>
          </p:nvPr>
        </p:nvSpPr>
        <p:spPr bwMode="auto">
          <a:noFill/>
          <a:ln>
            <a:solidFill>
              <a:srgbClr val="000000"/>
            </a:solidFill>
            <a:miter lim="800000"/>
            <a:headEnd/>
            <a:tailEnd/>
          </a:ln>
        </p:spPr>
      </p:sp>
      <p:sp>
        <p:nvSpPr>
          <p:cNvPr id="106498"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75. What is </a:t>
            </a:r>
            <a:r>
              <a:rPr lang="en-US" b="1" u="sng" smtClean="0"/>
              <a:t>one</a:t>
            </a:r>
            <a:r>
              <a:rPr lang="en-US" b="1" smtClean="0"/>
              <a:t> important thing that Abraham Lincoln did?</a:t>
            </a:r>
            <a:endParaRPr lang="en-US" smtClean="0"/>
          </a:p>
          <a:p>
            <a:pPr eaLnBrk="1" hangingPunct="1"/>
            <a:endParaRPr lang="en-US" smtClean="0"/>
          </a:p>
        </p:txBody>
      </p:sp>
    </p:spTree>
    <p:extLst>
      <p:ext uri="{BB962C8B-B14F-4D97-AF65-F5344CB8AC3E}">
        <p14:creationId xmlns:p14="http://schemas.microsoft.com/office/powerpoint/2010/main" val="1850207223"/>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Rot="1" noChangeAspect="1" noTextEdit="1"/>
          </p:cNvSpPr>
          <p:nvPr>
            <p:ph type="sldImg"/>
          </p:nvPr>
        </p:nvSpPr>
        <p:spPr bwMode="auto">
          <a:noFill/>
          <a:ln>
            <a:solidFill>
              <a:srgbClr val="000000"/>
            </a:solidFill>
            <a:miter lim="800000"/>
            <a:headEnd/>
            <a:tailEnd/>
          </a:ln>
        </p:spPr>
      </p:sp>
      <p:sp>
        <p:nvSpPr>
          <p:cNvPr id="120834"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99. When do we celebrate Independence Day?</a:t>
            </a:r>
          </a:p>
        </p:txBody>
      </p:sp>
    </p:spTree>
    <p:extLst>
      <p:ext uri="{BB962C8B-B14F-4D97-AF65-F5344CB8AC3E}">
        <p14:creationId xmlns:p14="http://schemas.microsoft.com/office/powerpoint/2010/main" val="2525736366"/>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Grp="1" noRot="1" noChangeAspect="1" noTextEdit="1"/>
          </p:cNvSpPr>
          <p:nvPr>
            <p:ph type="sldImg"/>
          </p:nvPr>
        </p:nvSpPr>
        <p:spPr bwMode="auto">
          <a:noFill/>
          <a:ln>
            <a:solidFill>
              <a:srgbClr val="000000"/>
            </a:solidFill>
            <a:miter lim="800000"/>
            <a:headEnd/>
            <a:tailEnd/>
          </a:ln>
        </p:spPr>
      </p:sp>
      <p:sp>
        <p:nvSpPr>
          <p:cNvPr id="135170"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100. Name </a:t>
            </a:r>
            <a:r>
              <a:rPr lang="en-US" b="1" u="sng" smtClean="0"/>
              <a:t>two</a:t>
            </a:r>
            <a:r>
              <a:rPr lang="en-US" b="1" smtClean="0"/>
              <a:t> national U.S. holidays.</a:t>
            </a:r>
            <a:r>
              <a:rPr lang="en-US" smtClean="0"/>
              <a:t> </a:t>
            </a:r>
          </a:p>
        </p:txBody>
      </p:sp>
    </p:spTree>
    <p:extLst>
      <p:ext uri="{BB962C8B-B14F-4D97-AF65-F5344CB8AC3E}">
        <p14:creationId xmlns:p14="http://schemas.microsoft.com/office/powerpoint/2010/main" val="27394721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TextEdit="1"/>
          </p:cNvSpPr>
          <p:nvPr>
            <p:ph type="sldImg"/>
          </p:nvPr>
        </p:nvSpPr>
        <p:spPr bwMode="auto">
          <a:noFill/>
          <a:ln>
            <a:solidFill>
              <a:srgbClr val="000000"/>
            </a:solidFill>
            <a:miter lim="800000"/>
            <a:headEnd/>
            <a:tailEnd/>
          </a:ln>
        </p:spPr>
      </p:sp>
      <p:sp>
        <p:nvSpPr>
          <p:cNvPr id="28674"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68. What was </a:t>
            </a:r>
            <a:r>
              <a:rPr lang="en-US" b="1" u="sng" smtClean="0"/>
              <a:t>one</a:t>
            </a:r>
            <a:r>
              <a:rPr lang="en-US" b="1" smtClean="0"/>
              <a:t> thing Benjamin Franklin is famous for? </a:t>
            </a:r>
          </a:p>
          <a:p>
            <a:endParaRPr lang="en-US" smtClean="0"/>
          </a:p>
        </p:txBody>
      </p:sp>
    </p:spTree>
    <p:extLst>
      <p:ext uri="{BB962C8B-B14F-4D97-AF65-F5344CB8AC3E}">
        <p14:creationId xmlns:p14="http://schemas.microsoft.com/office/powerpoint/2010/main" val="3753084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Rot="1" noChangeAspect="1" noTextEdit="1"/>
          </p:cNvSpPr>
          <p:nvPr>
            <p:ph type="sldImg"/>
          </p:nvPr>
        </p:nvSpPr>
        <p:spPr bwMode="auto">
          <a:noFill/>
          <a:ln>
            <a:solidFill>
              <a:srgbClr val="000000"/>
            </a:solidFill>
            <a:miter lim="800000"/>
            <a:headEnd/>
            <a:tailEnd/>
          </a:ln>
        </p:spPr>
      </p:sp>
      <p:sp>
        <p:nvSpPr>
          <p:cNvPr id="26626"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59. Who lived in America before the Europeans arrived?</a:t>
            </a:r>
            <a:r>
              <a:rPr lang="en-US" smtClean="0"/>
              <a:t> </a:t>
            </a:r>
          </a:p>
          <a:p>
            <a:endParaRPr lang="en-US" smtClean="0"/>
          </a:p>
        </p:txBody>
      </p:sp>
    </p:spTree>
    <p:extLst>
      <p:ext uri="{BB962C8B-B14F-4D97-AF65-F5344CB8AC3E}">
        <p14:creationId xmlns:p14="http://schemas.microsoft.com/office/powerpoint/2010/main" val="35013811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Rot="1" noChangeAspect="1" noTextEdit="1"/>
          </p:cNvSpPr>
          <p:nvPr>
            <p:ph type="sldImg"/>
          </p:nvPr>
        </p:nvSpPr>
        <p:spPr bwMode="auto">
          <a:noFill/>
          <a:ln>
            <a:solidFill>
              <a:srgbClr val="000000"/>
            </a:solidFill>
            <a:miter lim="800000"/>
            <a:headEnd/>
            <a:tailEnd/>
          </a:ln>
        </p:spPr>
      </p:sp>
      <p:sp>
        <p:nvSpPr>
          <p:cNvPr id="34818"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1. What is the supreme law of the land? </a:t>
            </a:r>
            <a:endParaRPr lang="en-US" smtClean="0"/>
          </a:p>
        </p:txBody>
      </p:sp>
    </p:spTree>
    <p:extLst>
      <p:ext uri="{BB962C8B-B14F-4D97-AF65-F5344CB8AC3E}">
        <p14:creationId xmlns:p14="http://schemas.microsoft.com/office/powerpoint/2010/main" val="22648227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Rot="1" noChangeAspect="1" noTextEdit="1"/>
          </p:cNvSpPr>
          <p:nvPr>
            <p:ph type="sldImg"/>
          </p:nvPr>
        </p:nvSpPr>
        <p:spPr bwMode="auto">
          <a:noFill/>
          <a:ln>
            <a:solidFill>
              <a:srgbClr val="000000"/>
            </a:solidFill>
            <a:miter lim="800000"/>
            <a:headEnd/>
            <a:tailEnd/>
          </a:ln>
        </p:spPr>
      </p:sp>
      <p:sp>
        <p:nvSpPr>
          <p:cNvPr id="40962"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2. What does the Constitution do?</a:t>
            </a:r>
          </a:p>
        </p:txBody>
      </p:sp>
    </p:spTree>
    <p:extLst>
      <p:ext uri="{BB962C8B-B14F-4D97-AF65-F5344CB8AC3E}">
        <p14:creationId xmlns:p14="http://schemas.microsoft.com/office/powerpoint/2010/main" val="23407988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Rot="1" noChangeAspect="1" noTextEdit="1"/>
          </p:cNvSpPr>
          <p:nvPr>
            <p:ph type="sldImg"/>
          </p:nvPr>
        </p:nvSpPr>
        <p:spPr bwMode="auto">
          <a:noFill/>
          <a:ln>
            <a:solidFill>
              <a:srgbClr val="000000"/>
            </a:solidFill>
            <a:miter lim="800000"/>
            <a:headEnd/>
            <a:tailEnd/>
          </a:ln>
        </p:spPr>
      </p:sp>
      <p:sp>
        <p:nvSpPr>
          <p:cNvPr id="45058"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a:t>
            </a:r>
            <a:r>
              <a:rPr lang="en-US" smtClean="0"/>
              <a:t> </a:t>
            </a:r>
            <a:r>
              <a:rPr lang="en-US" b="1" smtClean="0"/>
              <a:t>13. Name </a:t>
            </a:r>
            <a:r>
              <a:rPr lang="en-US" b="1" u="sng" smtClean="0"/>
              <a:t>one</a:t>
            </a:r>
            <a:r>
              <a:rPr lang="en-US" b="1" smtClean="0"/>
              <a:t> branch or part of the government.</a:t>
            </a:r>
          </a:p>
          <a:p>
            <a:endParaRPr lang="en-US" smtClean="0"/>
          </a:p>
        </p:txBody>
      </p:sp>
    </p:spTree>
    <p:extLst>
      <p:ext uri="{BB962C8B-B14F-4D97-AF65-F5344CB8AC3E}">
        <p14:creationId xmlns:p14="http://schemas.microsoft.com/office/powerpoint/2010/main" val="31993435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noTextEdit="1"/>
          </p:cNvSpPr>
          <p:nvPr>
            <p:ph type="sldImg"/>
          </p:nvPr>
        </p:nvSpPr>
        <p:spPr bwMode="auto">
          <a:noFill/>
          <a:ln>
            <a:solidFill>
              <a:srgbClr val="000000"/>
            </a:solidFill>
            <a:miter lim="800000"/>
            <a:headEnd/>
            <a:tailEnd/>
          </a:ln>
        </p:spPr>
      </p:sp>
      <p:sp>
        <p:nvSpPr>
          <p:cNvPr id="51202"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14. What stops </a:t>
            </a:r>
            <a:r>
              <a:rPr lang="en-US" b="1" u="sng" smtClean="0"/>
              <a:t>one</a:t>
            </a:r>
            <a:r>
              <a:rPr lang="en-US" b="1" smtClean="0"/>
              <a:t> branch of government from becoming too powerful?</a:t>
            </a:r>
          </a:p>
        </p:txBody>
      </p:sp>
    </p:spTree>
    <p:extLst>
      <p:ext uri="{BB962C8B-B14F-4D97-AF65-F5344CB8AC3E}">
        <p14:creationId xmlns:p14="http://schemas.microsoft.com/office/powerpoint/2010/main" val="21997528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Rot="1" noChangeAspect="1" noTextEdit="1"/>
          </p:cNvSpPr>
          <p:nvPr>
            <p:ph type="sldImg"/>
          </p:nvPr>
        </p:nvSpPr>
        <p:spPr bwMode="auto">
          <a:noFill/>
          <a:ln>
            <a:solidFill>
              <a:srgbClr val="000000"/>
            </a:solidFill>
            <a:miter lim="800000"/>
            <a:headEnd/>
            <a:tailEnd/>
          </a:ln>
        </p:spPr>
      </p:sp>
      <p:sp>
        <p:nvSpPr>
          <p:cNvPr id="57346" name="Rectangle 3"/>
          <p:cNvSpPr>
            <a:spLocks noGrp="1"/>
          </p:cNvSpPr>
          <p:nvPr>
            <p:ph type="body" idx="1"/>
          </p:nvPr>
        </p:nvSpPr>
        <p:spPr bwMode="auto">
          <a:noFill/>
        </p:spPr>
        <p:txBody>
          <a:bodyPr wrap="square" lIns="93172" tIns="46587" rIns="93172" bIns="46587" numCol="1" anchor="t" anchorCtr="0" compatLnSpc="1">
            <a:prstTxWarp prst="textNoShape">
              <a:avLst/>
            </a:prstTxWarp>
          </a:bodyPr>
          <a:lstStyle/>
          <a:p>
            <a:r>
              <a:rPr lang="en-US" b="1" smtClean="0"/>
              <a:t>Question 41. Under our Constitution, some powers belong to the federal government. What is </a:t>
            </a:r>
            <a:r>
              <a:rPr lang="en-US" b="1" u="sng" smtClean="0"/>
              <a:t>one</a:t>
            </a:r>
            <a:r>
              <a:rPr lang="en-US" b="1" smtClean="0"/>
              <a:t> power of the federal government?</a:t>
            </a:r>
            <a:r>
              <a:rPr lang="en-US" smtClean="0"/>
              <a:t> </a:t>
            </a:r>
          </a:p>
        </p:txBody>
      </p:sp>
    </p:spTree>
    <p:extLst>
      <p:ext uri="{BB962C8B-B14F-4D97-AF65-F5344CB8AC3E}">
        <p14:creationId xmlns:p14="http://schemas.microsoft.com/office/powerpoint/2010/main" val="37113396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Rot="1" noChangeAspect="1" noChangeArrowheads="1" noTextEdit="1"/>
          </p:cNvSpPr>
          <p:nvPr>
            <p:ph type="sldImg"/>
          </p:nvPr>
        </p:nvSpPr>
        <p:spPr>
          <a:ln/>
        </p:spPr>
      </p:sp>
      <p:sp>
        <p:nvSpPr>
          <p:cNvPr id="26626" name="Rectangle 3"/>
          <p:cNvSpPr>
            <a:spLocks noGrp="1" noChangeArrowheads="1"/>
          </p:cNvSpPr>
          <p:nvPr>
            <p:ph type="body" idx="1"/>
          </p:nvPr>
        </p:nvSpPr>
        <p:spPr>
          <a:noFill/>
        </p:spPr>
        <p:txBody>
          <a:bodyPr/>
          <a:lstStyle/>
          <a:p>
            <a:pPr eaLnBrk="1" hangingPunct="1"/>
            <a:r>
              <a:rPr lang="en-US" b="1" smtClean="0"/>
              <a:t>Question 42. </a:t>
            </a:r>
            <a:r>
              <a:rPr lang="en-US" b="1" smtClean="0">
                <a:solidFill>
                  <a:schemeClr val="bg1"/>
                </a:solidFill>
              </a:rPr>
              <a:t>Under our Constitution, some powers belong to the states. What is </a:t>
            </a:r>
            <a:r>
              <a:rPr lang="en-US" b="1" u="sng" smtClean="0">
                <a:solidFill>
                  <a:schemeClr val="bg1"/>
                </a:solidFill>
              </a:rPr>
              <a:t>one</a:t>
            </a:r>
            <a:r>
              <a:rPr lang="en-US" b="1" smtClean="0">
                <a:solidFill>
                  <a:schemeClr val="bg1"/>
                </a:solidFill>
              </a:rPr>
              <a:t> power of the states? </a:t>
            </a:r>
          </a:p>
          <a:p>
            <a:pPr eaLnBrk="1" hangingPunct="1"/>
            <a:endParaRPr lang="en-US" smtClean="0"/>
          </a:p>
        </p:txBody>
      </p:sp>
    </p:spTree>
    <p:extLst>
      <p:ext uri="{BB962C8B-B14F-4D97-AF65-F5344CB8AC3E}">
        <p14:creationId xmlns:p14="http://schemas.microsoft.com/office/powerpoint/2010/main" val="16213240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Rot="1" noChangeAspect="1" noTextEdit="1"/>
          </p:cNvSpPr>
          <p:nvPr>
            <p:ph type="sldImg"/>
          </p:nvPr>
        </p:nvSpPr>
        <p:spPr bwMode="auto">
          <a:noFill/>
          <a:ln>
            <a:solidFill>
              <a:srgbClr val="000000"/>
            </a:solidFill>
            <a:miter lim="800000"/>
            <a:headEnd/>
            <a:tailEnd/>
          </a:ln>
        </p:spPr>
      </p:sp>
      <p:sp>
        <p:nvSpPr>
          <p:cNvPr id="67586"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67. </a:t>
            </a:r>
            <a:r>
              <a:rPr lang="en-US" b="1" i="1" smtClean="0"/>
              <a:t>The Federalist Papers</a:t>
            </a:r>
            <a:r>
              <a:rPr lang="en-US" b="1" smtClean="0"/>
              <a:t> supported the passage of the U.S. Constitution. Name </a:t>
            </a:r>
            <a:r>
              <a:rPr lang="en-US" b="1" u="sng" smtClean="0"/>
              <a:t>one</a:t>
            </a:r>
            <a:r>
              <a:rPr lang="en-US" b="1" smtClean="0"/>
              <a:t> of the writers. 	</a:t>
            </a:r>
          </a:p>
        </p:txBody>
      </p:sp>
    </p:spTree>
    <p:extLst>
      <p:ext uri="{BB962C8B-B14F-4D97-AF65-F5344CB8AC3E}">
        <p14:creationId xmlns:p14="http://schemas.microsoft.com/office/powerpoint/2010/main" val="18158675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Rot="1" noChangeAspect="1" noTextEdit="1"/>
          </p:cNvSpPr>
          <p:nvPr>
            <p:ph type="sldImg"/>
          </p:nvPr>
        </p:nvSpPr>
        <p:spPr bwMode="auto">
          <a:noFill/>
          <a:ln>
            <a:solidFill>
              <a:srgbClr val="000000"/>
            </a:solidFill>
            <a:miter lim="800000"/>
            <a:headEnd/>
            <a:tailEnd/>
          </a:ln>
        </p:spPr>
      </p:sp>
      <p:sp>
        <p:nvSpPr>
          <p:cNvPr id="118786"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69. Who is the “Father of Our Country”? </a:t>
            </a:r>
          </a:p>
          <a:p>
            <a:endParaRPr lang="en-US" smtClean="0"/>
          </a:p>
        </p:txBody>
      </p:sp>
    </p:spTree>
    <p:extLst>
      <p:ext uri="{BB962C8B-B14F-4D97-AF65-F5344CB8AC3E}">
        <p14:creationId xmlns:p14="http://schemas.microsoft.com/office/powerpoint/2010/main" val="3165261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Rot="1" noChangeAspect="1" noTextEdit="1"/>
          </p:cNvSpPr>
          <p:nvPr>
            <p:ph type="sldImg"/>
          </p:nvPr>
        </p:nvSpPr>
        <p:spPr bwMode="auto">
          <a:noFill/>
          <a:ln>
            <a:solidFill>
              <a:srgbClr val="000000"/>
            </a:solidFill>
            <a:miter lim="800000"/>
            <a:headEnd/>
            <a:tailEnd/>
          </a:ln>
        </p:spPr>
      </p:sp>
      <p:sp>
        <p:nvSpPr>
          <p:cNvPr id="73730"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70. Who was the first President? </a:t>
            </a:r>
            <a:endParaRPr lang="en-US" smtClean="0"/>
          </a:p>
        </p:txBody>
      </p:sp>
    </p:spTree>
    <p:extLst>
      <p:ext uri="{BB962C8B-B14F-4D97-AF65-F5344CB8AC3E}">
        <p14:creationId xmlns:p14="http://schemas.microsoft.com/office/powerpoint/2010/main" val="32339244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Rot="1" noChangeAspect="1" noTextEdit="1"/>
          </p:cNvSpPr>
          <p:nvPr>
            <p:ph type="sldImg"/>
          </p:nvPr>
        </p:nvSpPr>
        <p:spPr bwMode="auto">
          <a:noFill/>
          <a:ln>
            <a:solidFill>
              <a:srgbClr val="000000"/>
            </a:solidFill>
            <a:miter lim="800000"/>
            <a:headEnd/>
            <a:tailEnd/>
          </a:ln>
        </p:spPr>
      </p:sp>
      <p:sp>
        <p:nvSpPr>
          <p:cNvPr id="79874"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4. What is an amendment? </a:t>
            </a:r>
          </a:p>
          <a:p>
            <a:endParaRPr lang="en-US" smtClean="0"/>
          </a:p>
        </p:txBody>
      </p:sp>
    </p:spTree>
    <p:extLst>
      <p:ext uri="{BB962C8B-B14F-4D97-AF65-F5344CB8AC3E}">
        <p14:creationId xmlns:p14="http://schemas.microsoft.com/office/powerpoint/2010/main" val="497983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Rot="1" noChangeAspect="1" noTextEdit="1"/>
          </p:cNvSpPr>
          <p:nvPr>
            <p:ph type="sldImg"/>
          </p:nvPr>
        </p:nvSpPr>
        <p:spPr bwMode="auto">
          <a:noFill/>
          <a:ln>
            <a:solidFill>
              <a:srgbClr val="000000"/>
            </a:solidFill>
            <a:miter lim="800000"/>
            <a:headEnd/>
            <a:tailEnd/>
          </a:ln>
        </p:spPr>
      </p:sp>
      <p:sp>
        <p:nvSpPr>
          <p:cNvPr id="32770"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58. What is </a:t>
            </a:r>
            <a:r>
              <a:rPr lang="en-US" b="1" u="sng" smtClean="0"/>
              <a:t>one</a:t>
            </a:r>
            <a:r>
              <a:rPr lang="en-US" b="1" smtClean="0"/>
              <a:t> reason colonists came to America? </a:t>
            </a:r>
          </a:p>
          <a:p>
            <a:endParaRPr lang="en-US" smtClean="0"/>
          </a:p>
        </p:txBody>
      </p:sp>
    </p:spTree>
    <p:extLst>
      <p:ext uri="{BB962C8B-B14F-4D97-AF65-F5344CB8AC3E}">
        <p14:creationId xmlns:p14="http://schemas.microsoft.com/office/powerpoint/2010/main" val="37545806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Rot="1" noChangeAspect="1" noTextEdit="1"/>
          </p:cNvSpPr>
          <p:nvPr>
            <p:ph type="sldImg"/>
          </p:nvPr>
        </p:nvSpPr>
        <p:spPr bwMode="auto">
          <a:noFill/>
          <a:ln>
            <a:solidFill>
              <a:srgbClr val="000000"/>
            </a:solidFill>
            <a:miter lim="800000"/>
            <a:headEnd/>
            <a:tailEnd/>
          </a:ln>
        </p:spPr>
      </p:sp>
      <p:sp>
        <p:nvSpPr>
          <p:cNvPr id="83970"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7. How many amendments does the Constitution have?</a:t>
            </a:r>
          </a:p>
          <a:p>
            <a:endParaRPr lang="en-US" smtClean="0"/>
          </a:p>
        </p:txBody>
      </p:sp>
    </p:spTree>
    <p:extLst>
      <p:ext uri="{BB962C8B-B14F-4D97-AF65-F5344CB8AC3E}">
        <p14:creationId xmlns:p14="http://schemas.microsoft.com/office/powerpoint/2010/main" val="22388334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Rot="1" noChangeAspect="1" noTextEdit="1"/>
          </p:cNvSpPr>
          <p:nvPr>
            <p:ph type="sldImg"/>
          </p:nvPr>
        </p:nvSpPr>
        <p:spPr bwMode="auto">
          <a:noFill/>
          <a:ln>
            <a:solidFill>
              <a:srgbClr val="000000"/>
            </a:solidFill>
            <a:miter lim="800000"/>
            <a:headEnd/>
            <a:tailEnd/>
          </a:ln>
        </p:spPr>
      </p:sp>
      <p:sp>
        <p:nvSpPr>
          <p:cNvPr id="90114"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5. What do we call the first ten amendments to the Constitution?</a:t>
            </a:r>
          </a:p>
          <a:p>
            <a:endParaRPr lang="en-US" smtClean="0"/>
          </a:p>
        </p:txBody>
      </p:sp>
    </p:spTree>
    <p:extLst>
      <p:ext uri="{BB962C8B-B14F-4D97-AF65-F5344CB8AC3E}">
        <p14:creationId xmlns:p14="http://schemas.microsoft.com/office/powerpoint/2010/main" val="26606715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Rot="1" noChangeAspect="1" noTextEdit="1"/>
          </p:cNvSpPr>
          <p:nvPr>
            <p:ph type="sldImg"/>
          </p:nvPr>
        </p:nvSpPr>
        <p:spPr bwMode="auto">
          <a:noFill/>
          <a:ln>
            <a:solidFill>
              <a:srgbClr val="000000"/>
            </a:solidFill>
            <a:miter lim="800000"/>
            <a:headEnd/>
            <a:tailEnd/>
          </a:ln>
        </p:spPr>
      </p:sp>
      <p:sp>
        <p:nvSpPr>
          <p:cNvPr id="96258"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6. What is </a:t>
            </a:r>
            <a:r>
              <a:rPr lang="en-US" b="1" u="sng" smtClean="0"/>
              <a:t>one</a:t>
            </a:r>
            <a:r>
              <a:rPr lang="en-US" b="1" smtClean="0"/>
              <a:t> right or freedom from the First Amendment?</a:t>
            </a:r>
            <a:r>
              <a:rPr lang="en-US" smtClean="0"/>
              <a:t> </a:t>
            </a:r>
          </a:p>
        </p:txBody>
      </p:sp>
    </p:spTree>
    <p:extLst>
      <p:ext uri="{BB962C8B-B14F-4D97-AF65-F5344CB8AC3E}">
        <p14:creationId xmlns:p14="http://schemas.microsoft.com/office/powerpoint/2010/main" val="18979934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Rot="1" noChangeAspect="1" noTextEdit="1"/>
          </p:cNvSpPr>
          <p:nvPr>
            <p:ph type="sldImg"/>
          </p:nvPr>
        </p:nvSpPr>
        <p:spPr bwMode="auto">
          <a:noFill/>
          <a:ln>
            <a:solidFill>
              <a:srgbClr val="000000"/>
            </a:solidFill>
            <a:miter lim="800000"/>
            <a:headEnd/>
            <a:tailEnd/>
          </a:ln>
        </p:spPr>
      </p:sp>
      <p:sp>
        <p:nvSpPr>
          <p:cNvPr id="100354"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10. What is freedom of religion?</a:t>
            </a:r>
          </a:p>
          <a:p>
            <a:endParaRPr lang="en-US" smtClean="0"/>
          </a:p>
        </p:txBody>
      </p:sp>
    </p:spTree>
    <p:extLst>
      <p:ext uri="{BB962C8B-B14F-4D97-AF65-F5344CB8AC3E}">
        <p14:creationId xmlns:p14="http://schemas.microsoft.com/office/powerpoint/2010/main" val="16713720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Rot="1" noChangeAspect="1" noTextEdit="1"/>
          </p:cNvSpPr>
          <p:nvPr>
            <p:ph type="sldImg"/>
          </p:nvPr>
        </p:nvSpPr>
        <p:spPr bwMode="auto">
          <a:noFill/>
          <a:ln>
            <a:solidFill>
              <a:srgbClr val="000000"/>
            </a:solidFill>
            <a:miter lim="800000"/>
            <a:headEnd/>
            <a:tailEnd/>
          </a:ln>
        </p:spPr>
      </p:sp>
      <p:sp>
        <p:nvSpPr>
          <p:cNvPr id="106498"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3. The idea of self-government is in the first three words of the Constitution. What are these words?</a:t>
            </a:r>
            <a:r>
              <a:rPr lang="en-US" smtClean="0"/>
              <a:t> </a:t>
            </a:r>
          </a:p>
        </p:txBody>
      </p:sp>
    </p:spTree>
    <p:extLst>
      <p:ext uri="{BB962C8B-B14F-4D97-AF65-F5344CB8AC3E}">
        <p14:creationId xmlns:p14="http://schemas.microsoft.com/office/powerpoint/2010/main" val="21422265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p:cNvSpPr>
            <a:spLocks noGrp="1" noRot="1" noChangeAspect="1" noTextEdit="1"/>
          </p:cNvSpPr>
          <p:nvPr>
            <p:ph type="sldImg"/>
          </p:nvPr>
        </p:nvSpPr>
        <p:spPr bwMode="auto">
          <a:noFill/>
          <a:ln>
            <a:solidFill>
              <a:srgbClr val="000000"/>
            </a:solidFill>
            <a:miter lim="800000"/>
            <a:headEnd/>
            <a:tailEnd/>
          </a:ln>
        </p:spPr>
      </p:sp>
      <p:sp>
        <p:nvSpPr>
          <p:cNvPr id="112642" name="Rectangle 3"/>
          <p:cNvSpPr>
            <a:spLocks noGrp="1"/>
          </p:cNvSpPr>
          <p:nvPr>
            <p:ph type="body" idx="1"/>
          </p:nvPr>
        </p:nvSpPr>
        <p:spPr bwMode="auto">
          <a:noFill/>
        </p:spPr>
        <p:txBody>
          <a:bodyPr wrap="square" lIns="93172" tIns="46587" rIns="93172" bIns="46587" numCol="1" anchor="t" anchorCtr="0" compatLnSpc="1">
            <a:prstTxWarp prst="textNoShape">
              <a:avLst/>
            </a:prstTxWarp>
          </a:bodyPr>
          <a:lstStyle/>
          <a:p>
            <a:pPr marL="228600" indent="-228600"/>
            <a:r>
              <a:rPr lang="en-US" b="1" smtClean="0"/>
              <a:t>Question 11. What is the economic system in the United States?</a:t>
            </a:r>
            <a:endParaRPr lang="en-US" smtClean="0"/>
          </a:p>
        </p:txBody>
      </p:sp>
    </p:spTree>
    <p:extLst>
      <p:ext uri="{BB962C8B-B14F-4D97-AF65-F5344CB8AC3E}">
        <p14:creationId xmlns:p14="http://schemas.microsoft.com/office/powerpoint/2010/main" val="24189047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Rot="1" noChangeAspect="1" noTextEdit="1"/>
          </p:cNvSpPr>
          <p:nvPr>
            <p:ph type="sldImg"/>
          </p:nvPr>
        </p:nvSpPr>
        <p:spPr bwMode="auto">
          <a:noFill/>
          <a:ln>
            <a:solidFill>
              <a:srgbClr val="000000"/>
            </a:solidFill>
            <a:miter lim="800000"/>
            <a:headEnd/>
            <a:tailEnd/>
          </a:ln>
        </p:spPr>
      </p:sp>
      <p:sp>
        <p:nvSpPr>
          <p:cNvPr id="118786"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12. What is the “rule of law”?</a:t>
            </a:r>
            <a:r>
              <a:rPr lang="en-US" smtClean="0"/>
              <a:t> </a:t>
            </a:r>
          </a:p>
        </p:txBody>
      </p:sp>
    </p:spTree>
    <p:extLst>
      <p:ext uri="{BB962C8B-B14F-4D97-AF65-F5344CB8AC3E}">
        <p14:creationId xmlns:p14="http://schemas.microsoft.com/office/powerpoint/2010/main" val="346753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Rot="1" noChangeAspect="1" noTextEdit="1"/>
          </p:cNvSpPr>
          <p:nvPr>
            <p:ph type="sldImg"/>
          </p:nvPr>
        </p:nvSpPr>
        <p:spPr bwMode="auto">
          <a:noFill/>
          <a:ln>
            <a:solidFill>
              <a:srgbClr val="000000"/>
            </a:solidFill>
            <a:miter lim="800000"/>
            <a:headEnd/>
            <a:tailEnd/>
          </a:ln>
        </p:spPr>
      </p:sp>
      <p:sp>
        <p:nvSpPr>
          <p:cNvPr id="124930" name="Rectangle 3"/>
          <p:cNvSpPr>
            <a:spLocks noGrp="1"/>
          </p:cNvSpPr>
          <p:nvPr>
            <p:ph type="body" idx="1"/>
          </p:nvPr>
        </p:nvSpPr>
        <p:spPr bwMode="auto">
          <a:noFill/>
        </p:spPr>
        <p:txBody>
          <a:bodyPr wrap="square" numCol="1" anchor="t" anchorCtr="0" compatLnSpc="1">
            <a:prstTxWarp prst="textNoShape">
              <a:avLst/>
            </a:prstTxWarp>
          </a:bodyPr>
          <a:lstStyle/>
          <a:p>
            <a:r>
              <a:rPr lang="en-US" altLang="ko-KR" b="1" smtClean="0">
                <a:ea typeface="Gulim" pitchFamily="34" charset="-127"/>
              </a:rPr>
              <a:t>Question 55. What are </a:t>
            </a:r>
            <a:r>
              <a:rPr lang="en-US" altLang="ko-KR" b="1" u="sng" smtClean="0">
                <a:ea typeface="Gulim" pitchFamily="34" charset="-127"/>
              </a:rPr>
              <a:t>two</a:t>
            </a:r>
            <a:r>
              <a:rPr lang="en-US" altLang="ko-KR" b="1" smtClean="0">
                <a:ea typeface="Gulim" pitchFamily="34" charset="-127"/>
              </a:rPr>
              <a:t> ways that Americans can participate in their democracy?</a:t>
            </a:r>
          </a:p>
          <a:p>
            <a:endParaRPr lang="en-US" smtClean="0"/>
          </a:p>
        </p:txBody>
      </p:sp>
    </p:spTree>
    <p:extLst>
      <p:ext uri="{BB962C8B-B14F-4D97-AF65-F5344CB8AC3E}">
        <p14:creationId xmlns:p14="http://schemas.microsoft.com/office/powerpoint/2010/main" val="6026025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38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smtClean="0"/>
              <a:t>Lesson 3. American History: 1800 through the Civil War. </a:t>
            </a:r>
          </a:p>
          <a:p>
            <a:pPr eaLnBrk="1" hangingPunct="1">
              <a:spcBef>
                <a:spcPct val="0"/>
              </a:spcBef>
            </a:pPr>
            <a:r>
              <a:rPr lang="en-US" dirty="0" smtClean="0"/>
              <a:t>This lesson is about American history from the end of the Revolutionary War through the Civil War</a:t>
            </a:r>
            <a:r>
              <a:rPr lang="en-US" smtClean="0"/>
              <a:t>. </a:t>
            </a:r>
            <a:endParaRPr lang="en-US" dirty="0" smtClean="0"/>
          </a:p>
        </p:txBody>
      </p:sp>
      <p:sp>
        <p:nvSpPr>
          <p:cNvPr id="2" name="Footer Placeholder 1"/>
          <p:cNvSpPr>
            <a:spLocks noGrp="1"/>
          </p:cNvSpPr>
          <p:nvPr>
            <p:ph type="ftr" sz="quarter" idx="10"/>
          </p:nvPr>
        </p:nvSpPr>
        <p:spPr/>
        <p:txBody>
          <a:bodyPr/>
          <a:lstStyle/>
          <a:p>
            <a:pPr>
              <a:defRPr/>
            </a:pPr>
            <a:r>
              <a:rPr lang="en-US" smtClean="0"/>
              <a:t>Revised 10/01/12</a:t>
            </a:r>
            <a:endParaRPr lang="en-US"/>
          </a:p>
        </p:txBody>
      </p:sp>
      <p:sp>
        <p:nvSpPr>
          <p:cNvPr id="3" name="Slide Number Placeholder 2"/>
          <p:cNvSpPr>
            <a:spLocks noGrp="1"/>
          </p:cNvSpPr>
          <p:nvPr>
            <p:ph type="sldNum" sz="quarter" idx="11"/>
          </p:nvPr>
        </p:nvSpPr>
        <p:spPr/>
        <p:txBody>
          <a:bodyPr/>
          <a:lstStyle/>
          <a:p>
            <a:pPr>
              <a:defRPr/>
            </a:pPr>
            <a:fld id="{F1BAFE69-3269-4E92-8E5B-77CF2E541B63}" type="slidenum">
              <a:rPr lang="en-US" smtClean="0"/>
              <a:pPr>
                <a:defRPr/>
              </a:pPr>
              <a:t>38</a:t>
            </a:fld>
            <a:endParaRPr lang="en-US"/>
          </a:p>
        </p:txBody>
      </p:sp>
    </p:spTree>
    <p:extLst>
      <p:ext uri="{BB962C8B-B14F-4D97-AF65-F5344CB8AC3E}">
        <p14:creationId xmlns:p14="http://schemas.microsoft.com/office/powerpoint/2010/main" val="5074782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spect="1" noTextEdit="1"/>
          </p:cNvSpPr>
          <p:nvPr>
            <p:ph type="sldImg"/>
          </p:nvPr>
        </p:nvSpPr>
        <p:spPr bwMode="auto">
          <a:noFill/>
          <a:ln>
            <a:solidFill>
              <a:srgbClr val="000000"/>
            </a:solidFill>
            <a:miter lim="800000"/>
            <a:headEnd/>
            <a:tailEnd/>
          </a:ln>
        </p:spPr>
      </p:sp>
      <p:sp>
        <p:nvSpPr>
          <p:cNvPr id="30722" name="Rectangle 3"/>
          <p:cNvSpPr>
            <a:spLocks noGrp="1"/>
          </p:cNvSpPr>
          <p:nvPr>
            <p:ph type="body" idx="1"/>
          </p:nvPr>
        </p:nvSpPr>
        <p:spPr bwMode="auto">
          <a:noFill/>
        </p:spPr>
        <p:txBody>
          <a:bodyPr wrap="square" numCol="1" anchor="t" anchorCtr="0" compatLnSpc="1">
            <a:prstTxWarp prst="textNoShape">
              <a:avLst/>
            </a:prstTxWarp>
          </a:bodyPr>
          <a:lstStyle/>
          <a:p>
            <a:r>
              <a:rPr lang="en-US" b="1" dirty="0" smtClean="0"/>
              <a:t>Question 71. What territory did the United States buy from France in 1803?</a:t>
            </a:r>
          </a:p>
          <a:p>
            <a:endParaRPr lang="en-US" dirty="0" smtClean="0"/>
          </a:p>
          <a:p>
            <a:endParaRPr lang="en-US" dirty="0" smtClean="0"/>
          </a:p>
        </p:txBody>
      </p:sp>
    </p:spTree>
    <p:extLst>
      <p:ext uri="{BB962C8B-B14F-4D97-AF65-F5344CB8AC3E}">
        <p14:creationId xmlns:p14="http://schemas.microsoft.com/office/powerpoint/2010/main" val="676015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Rot="1" noChangeAspect="1" noTextEdit="1"/>
          </p:cNvSpPr>
          <p:nvPr>
            <p:ph type="sldImg"/>
          </p:nvPr>
        </p:nvSpPr>
        <p:spPr bwMode="auto">
          <a:noFill/>
          <a:ln>
            <a:solidFill>
              <a:srgbClr val="000000"/>
            </a:solidFill>
            <a:miter lim="800000"/>
            <a:headEnd/>
            <a:tailEnd/>
          </a:ln>
        </p:spPr>
      </p:sp>
      <p:sp>
        <p:nvSpPr>
          <p:cNvPr id="38914"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60. What group of people was taken to America and sold as slaves?</a:t>
            </a:r>
            <a:r>
              <a:rPr lang="en-US" smtClean="0"/>
              <a:t>  </a:t>
            </a:r>
          </a:p>
        </p:txBody>
      </p:sp>
    </p:spTree>
    <p:extLst>
      <p:ext uri="{BB962C8B-B14F-4D97-AF65-F5344CB8AC3E}">
        <p14:creationId xmlns:p14="http://schemas.microsoft.com/office/powerpoint/2010/main" val="4491575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spect="1" noTextEdit="1"/>
          </p:cNvSpPr>
          <p:nvPr>
            <p:ph type="sldImg"/>
          </p:nvPr>
        </p:nvSpPr>
        <p:spPr bwMode="auto">
          <a:noFill/>
          <a:ln>
            <a:solidFill>
              <a:srgbClr val="000000"/>
            </a:solidFill>
            <a:miter lim="800000"/>
            <a:headEnd/>
            <a:tailEnd/>
          </a:ln>
        </p:spPr>
      </p:sp>
      <p:sp>
        <p:nvSpPr>
          <p:cNvPr id="30722"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89. What ocean is on the West Coast of the United States? </a:t>
            </a:r>
            <a:endParaRPr lang="en-US" smtClean="0"/>
          </a:p>
          <a:p>
            <a:endParaRPr lang="en-US" smtClean="0"/>
          </a:p>
        </p:txBody>
      </p:sp>
    </p:spTree>
    <p:extLst>
      <p:ext uri="{BB962C8B-B14F-4D97-AF65-F5344CB8AC3E}">
        <p14:creationId xmlns:p14="http://schemas.microsoft.com/office/powerpoint/2010/main" val="11102847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Rot="1" noChangeAspect="1" noTextEdit="1"/>
          </p:cNvSpPr>
          <p:nvPr>
            <p:ph type="sldImg"/>
          </p:nvPr>
        </p:nvSpPr>
        <p:spPr bwMode="auto">
          <a:noFill/>
          <a:ln>
            <a:solidFill>
              <a:srgbClr val="000000"/>
            </a:solidFill>
            <a:miter lim="800000"/>
            <a:headEnd/>
            <a:tailEnd/>
          </a:ln>
        </p:spPr>
      </p:sp>
      <p:sp>
        <p:nvSpPr>
          <p:cNvPr id="34818"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90. What ocean is on the East Coast of the United States? </a:t>
            </a:r>
            <a:endParaRPr lang="en-US" smtClean="0"/>
          </a:p>
          <a:p>
            <a:endParaRPr lang="en-US" smtClean="0"/>
          </a:p>
        </p:txBody>
      </p:sp>
    </p:spTree>
    <p:extLst>
      <p:ext uri="{BB962C8B-B14F-4D97-AF65-F5344CB8AC3E}">
        <p14:creationId xmlns:p14="http://schemas.microsoft.com/office/powerpoint/2010/main" val="600587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Rot="1" noChangeAspect="1" noTextEdit="1"/>
          </p:cNvSpPr>
          <p:nvPr>
            <p:ph type="sldImg"/>
          </p:nvPr>
        </p:nvSpPr>
        <p:spPr bwMode="auto">
          <a:noFill/>
          <a:ln>
            <a:solidFill>
              <a:srgbClr val="000000"/>
            </a:solidFill>
            <a:miter lim="800000"/>
            <a:headEnd/>
            <a:tailEnd/>
          </a:ln>
        </p:spPr>
      </p:sp>
      <p:sp>
        <p:nvSpPr>
          <p:cNvPr id="40962"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93. Name </a:t>
            </a:r>
            <a:r>
              <a:rPr lang="en-US" b="1" u="sng" smtClean="0"/>
              <a:t>one</a:t>
            </a:r>
            <a:r>
              <a:rPr lang="en-US" b="1" smtClean="0"/>
              <a:t> state that borders Mexico.</a:t>
            </a:r>
            <a:endParaRPr lang="en-US" smtClean="0"/>
          </a:p>
          <a:p>
            <a:endParaRPr lang="en-US" smtClean="0"/>
          </a:p>
        </p:txBody>
      </p:sp>
    </p:spTree>
    <p:extLst>
      <p:ext uri="{BB962C8B-B14F-4D97-AF65-F5344CB8AC3E}">
        <p14:creationId xmlns:p14="http://schemas.microsoft.com/office/powerpoint/2010/main" val="15988218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Rot="1" noChangeAspect="1" noTextEdit="1"/>
          </p:cNvSpPr>
          <p:nvPr>
            <p:ph type="sldImg"/>
          </p:nvPr>
        </p:nvSpPr>
        <p:spPr bwMode="auto">
          <a:noFill/>
          <a:ln>
            <a:solidFill>
              <a:srgbClr val="000000"/>
            </a:solidFill>
            <a:miter lim="800000"/>
            <a:headEnd/>
            <a:tailEnd/>
          </a:ln>
        </p:spPr>
      </p:sp>
      <p:sp>
        <p:nvSpPr>
          <p:cNvPr id="47106"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60. What group of people was taken to America and sold as slaves?</a:t>
            </a:r>
            <a:r>
              <a:rPr lang="en-US" smtClean="0"/>
              <a:t>  </a:t>
            </a:r>
          </a:p>
        </p:txBody>
      </p:sp>
    </p:spTree>
    <p:extLst>
      <p:ext uri="{BB962C8B-B14F-4D97-AF65-F5344CB8AC3E}">
        <p14:creationId xmlns:p14="http://schemas.microsoft.com/office/powerpoint/2010/main" val="30163383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Rot="1" noChangeAspect="1" noTextEdit="1"/>
          </p:cNvSpPr>
          <p:nvPr>
            <p:ph type="sldImg"/>
          </p:nvPr>
        </p:nvSpPr>
        <p:spPr bwMode="auto">
          <a:noFill/>
          <a:ln>
            <a:solidFill>
              <a:srgbClr val="000000"/>
            </a:solidFill>
            <a:miter lim="800000"/>
            <a:headEnd/>
            <a:tailEnd/>
          </a:ln>
        </p:spPr>
      </p:sp>
      <p:sp>
        <p:nvSpPr>
          <p:cNvPr id="7577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b="1" smtClean="0"/>
              <a:t>Question 73. Name the U.S. war between the North and the South.</a:t>
            </a:r>
            <a:r>
              <a:rPr lang="en-US" smtClean="0"/>
              <a:t> </a:t>
            </a:r>
          </a:p>
        </p:txBody>
      </p:sp>
    </p:spTree>
    <p:extLst>
      <p:ext uri="{BB962C8B-B14F-4D97-AF65-F5344CB8AC3E}">
        <p14:creationId xmlns:p14="http://schemas.microsoft.com/office/powerpoint/2010/main" val="40040222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Rot="1" noChangeAspect="1" noTextEdit="1"/>
          </p:cNvSpPr>
          <p:nvPr>
            <p:ph type="sldImg"/>
          </p:nvPr>
        </p:nvSpPr>
        <p:spPr bwMode="auto">
          <a:noFill/>
          <a:ln>
            <a:solidFill>
              <a:srgbClr val="000000"/>
            </a:solidFill>
            <a:miter lim="800000"/>
            <a:headEnd/>
            <a:tailEnd/>
          </a:ln>
        </p:spPr>
      </p:sp>
      <p:sp>
        <p:nvSpPr>
          <p:cNvPr id="79874"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b="1" smtClean="0"/>
              <a:t>Question 72. Name </a:t>
            </a:r>
            <a:r>
              <a:rPr lang="en-US" b="1" u="sng" smtClean="0"/>
              <a:t>one</a:t>
            </a:r>
            <a:r>
              <a:rPr lang="en-US" b="1" smtClean="0"/>
              <a:t> war fought by the United States in the 1800s.</a:t>
            </a:r>
            <a:r>
              <a:rPr lang="en-US" smtClean="0"/>
              <a:t> </a:t>
            </a:r>
          </a:p>
        </p:txBody>
      </p:sp>
    </p:spTree>
    <p:extLst>
      <p:ext uri="{BB962C8B-B14F-4D97-AF65-F5344CB8AC3E}">
        <p14:creationId xmlns:p14="http://schemas.microsoft.com/office/powerpoint/2010/main" val="27429838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Rot="1" noChangeAspect="1" noTextEdit="1"/>
          </p:cNvSpPr>
          <p:nvPr>
            <p:ph type="sldImg"/>
          </p:nvPr>
        </p:nvSpPr>
        <p:spPr bwMode="auto">
          <a:noFill/>
          <a:ln>
            <a:solidFill>
              <a:srgbClr val="000000"/>
            </a:solidFill>
            <a:miter lim="800000"/>
            <a:headEnd/>
            <a:tailEnd/>
          </a:ln>
        </p:spPr>
      </p:sp>
      <p:sp>
        <p:nvSpPr>
          <p:cNvPr id="86018"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eaLnBrk="1" hangingPunct="1"/>
            <a:r>
              <a:rPr lang="en-US" b="1" smtClean="0"/>
              <a:t>Question 74. Name </a:t>
            </a:r>
            <a:r>
              <a:rPr lang="en-US" b="1" u="sng" smtClean="0"/>
              <a:t>one</a:t>
            </a:r>
            <a:r>
              <a:rPr lang="en-US" b="1" smtClean="0"/>
              <a:t> problem that led to the Civil War.</a:t>
            </a:r>
            <a:r>
              <a:rPr lang="en-US" smtClean="0"/>
              <a:t> </a:t>
            </a:r>
          </a:p>
        </p:txBody>
      </p:sp>
    </p:spTree>
    <p:extLst>
      <p:ext uri="{BB962C8B-B14F-4D97-AF65-F5344CB8AC3E}">
        <p14:creationId xmlns:p14="http://schemas.microsoft.com/office/powerpoint/2010/main" val="30436561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Rot="1" noChangeAspect="1" noTextEdit="1"/>
          </p:cNvSpPr>
          <p:nvPr>
            <p:ph type="sldImg"/>
          </p:nvPr>
        </p:nvSpPr>
        <p:spPr bwMode="auto">
          <a:noFill/>
          <a:ln>
            <a:solidFill>
              <a:srgbClr val="000000"/>
            </a:solidFill>
            <a:miter lim="800000"/>
            <a:headEnd/>
            <a:tailEnd/>
          </a:ln>
        </p:spPr>
      </p:sp>
      <p:sp>
        <p:nvSpPr>
          <p:cNvPr id="94210" name="Rectangle 3"/>
          <p:cNvSpPr>
            <a:spLocks noGrp="1"/>
          </p:cNvSpPr>
          <p:nvPr>
            <p:ph type="body" idx="1"/>
          </p:nvPr>
        </p:nvSpPr>
        <p:spPr bwMode="auto">
          <a:noFill/>
        </p:spPr>
        <p:txBody>
          <a:bodyPr wrap="square" lIns="91435" tIns="45718" rIns="91435" bIns="45718" numCol="1" anchor="t" anchorCtr="0" compatLnSpc="1">
            <a:prstTxWarp prst="textNoShape">
              <a:avLst/>
            </a:prstTxWarp>
          </a:bodyPr>
          <a:lstStyle/>
          <a:p>
            <a:r>
              <a:rPr lang="en-US" b="1" smtClean="0"/>
              <a:t>Question 4. What is an amendment? </a:t>
            </a:r>
          </a:p>
          <a:p>
            <a:endParaRPr lang="en-US" smtClean="0"/>
          </a:p>
        </p:txBody>
      </p:sp>
    </p:spTree>
    <p:extLst>
      <p:ext uri="{BB962C8B-B14F-4D97-AF65-F5344CB8AC3E}">
        <p14:creationId xmlns:p14="http://schemas.microsoft.com/office/powerpoint/2010/main" val="110460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Rot="1" noChangeAspect="1" noTextEdit="1"/>
          </p:cNvSpPr>
          <p:nvPr>
            <p:ph type="sldImg"/>
          </p:nvPr>
        </p:nvSpPr>
        <p:spPr bwMode="auto">
          <a:noFill/>
          <a:ln>
            <a:solidFill>
              <a:srgbClr val="000000"/>
            </a:solidFill>
            <a:miter lim="800000"/>
            <a:headEnd/>
            <a:tailEnd/>
          </a:ln>
        </p:spPr>
      </p:sp>
      <p:sp>
        <p:nvSpPr>
          <p:cNvPr id="100354"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76. What did the Emancipation Proclamation do?</a:t>
            </a:r>
            <a:r>
              <a:rPr lang="en-US" smtClean="0"/>
              <a:t> </a:t>
            </a:r>
          </a:p>
        </p:txBody>
      </p:sp>
    </p:spTree>
    <p:extLst>
      <p:ext uri="{BB962C8B-B14F-4D97-AF65-F5344CB8AC3E}">
        <p14:creationId xmlns:p14="http://schemas.microsoft.com/office/powerpoint/2010/main" val="18969896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Rot="1" noChangeAspect="1" noTextEdit="1"/>
          </p:cNvSpPr>
          <p:nvPr>
            <p:ph type="sldImg"/>
          </p:nvPr>
        </p:nvSpPr>
        <p:spPr bwMode="auto">
          <a:noFill/>
          <a:ln>
            <a:solidFill>
              <a:srgbClr val="000000"/>
            </a:solidFill>
            <a:miter lim="800000"/>
            <a:headEnd/>
            <a:tailEnd/>
          </a:ln>
        </p:spPr>
      </p:sp>
      <p:sp>
        <p:nvSpPr>
          <p:cNvPr id="106498"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75. What is </a:t>
            </a:r>
            <a:r>
              <a:rPr lang="en-US" b="1" u="sng" smtClean="0"/>
              <a:t>one</a:t>
            </a:r>
            <a:r>
              <a:rPr lang="en-US" b="1" smtClean="0"/>
              <a:t> important thing that Abraham Lincoln did?</a:t>
            </a:r>
            <a:endParaRPr lang="en-US" smtClean="0"/>
          </a:p>
          <a:p>
            <a:pPr eaLnBrk="1" hangingPunct="1"/>
            <a:endParaRPr lang="en-US" smtClean="0"/>
          </a:p>
        </p:txBody>
      </p:sp>
    </p:spTree>
    <p:extLst>
      <p:ext uri="{BB962C8B-B14F-4D97-AF65-F5344CB8AC3E}">
        <p14:creationId xmlns:p14="http://schemas.microsoft.com/office/powerpoint/2010/main" val="3768669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Rot="1" noChangeAspect="1" noTextEdit="1"/>
          </p:cNvSpPr>
          <p:nvPr>
            <p:ph type="sldImg"/>
          </p:nvPr>
        </p:nvSpPr>
        <p:spPr bwMode="auto">
          <a:noFill/>
          <a:ln>
            <a:solidFill>
              <a:srgbClr val="000000"/>
            </a:solidFill>
            <a:miter lim="800000"/>
            <a:headEnd/>
            <a:tailEnd/>
          </a:ln>
        </p:spPr>
      </p:sp>
      <p:sp>
        <p:nvSpPr>
          <p:cNvPr id="49154"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87. Name </a:t>
            </a:r>
            <a:r>
              <a:rPr lang="en-US" b="1" u="sng" smtClean="0"/>
              <a:t>one</a:t>
            </a:r>
            <a:r>
              <a:rPr lang="en-US" b="1" smtClean="0"/>
              <a:t> American Indian tribe in the United States. </a:t>
            </a:r>
            <a:endParaRPr lang="en-US" smtClean="0"/>
          </a:p>
          <a:p>
            <a:endParaRPr lang="en-US" smtClean="0"/>
          </a:p>
        </p:txBody>
      </p:sp>
    </p:spTree>
    <p:extLst>
      <p:ext uri="{BB962C8B-B14F-4D97-AF65-F5344CB8AC3E}">
        <p14:creationId xmlns:p14="http://schemas.microsoft.com/office/powerpoint/2010/main" val="23343450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38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lvl="0"/>
            <a:r>
              <a:rPr lang="en-US" sz="1200" b="1" kern="1200" dirty="0" smtClean="0">
                <a:solidFill>
                  <a:schemeClr val="tx1"/>
                </a:solidFill>
                <a:latin typeface="+mn-lt"/>
                <a:ea typeface="+mn-ea"/>
                <a:cs typeface="+mn-cs"/>
              </a:rPr>
              <a:t>Lesson 4. American History: Civil Rights. </a:t>
            </a:r>
          </a:p>
          <a:p>
            <a:r>
              <a:rPr lang="en-US" sz="1200" kern="1200" dirty="0" smtClean="0">
                <a:solidFill>
                  <a:schemeClr val="tx1"/>
                </a:solidFill>
                <a:latin typeface="+mn-lt"/>
                <a:ea typeface="+mn-ea"/>
                <a:cs typeface="+mn-cs"/>
              </a:rPr>
              <a:t>This lesson explains the history of the civil rights movements </a:t>
            </a:r>
            <a:r>
              <a:rPr lang="en-US" sz="1200" kern="1200" smtClean="0">
                <a:solidFill>
                  <a:schemeClr val="tx1"/>
                </a:solidFill>
                <a:latin typeface="+mn-lt"/>
                <a:ea typeface="+mn-ea"/>
                <a:cs typeface="+mn-cs"/>
              </a:rPr>
              <a:t>in America.</a:t>
            </a:r>
            <a:r>
              <a:rPr lang="en-US" sz="1200" kern="1200" baseline="0" smtClean="0">
                <a:solidFill>
                  <a:schemeClr val="tx1"/>
                </a:solidFill>
                <a:latin typeface="+mn-lt"/>
                <a:ea typeface="+mn-ea"/>
                <a:cs typeface="+mn-cs"/>
              </a:rPr>
              <a:t> </a:t>
            </a:r>
            <a:endParaRPr lang="en-US" sz="1200" b="0" kern="1200" dirty="0">
              <a:solidFill>
                <a:schemeClr val="tx1"/>
              </a:solidFill>
              <a:latin typeface="+mn-lt"/>
              <a:ea typeface="+mn-ea"/>
              <a:cs typeface="+mn-cs"/>
            </a:endParaRPr>
          </a:p>
        </p:txBody>
      </p:sp>
      <p:sp>
        <p:nvSpPr>
          <p:cNvPr id="2" name="Footer Placeholder 1"/>
          <p:cNvSpPr>
            <a:spLocks noGrp="1"/>
          </p:cNvSpPr>
          <p:nvPr>
            <p:ph type="ftr" sz="quarter" idx="10"/>
          </p:nvPr>
        </p:nvSpPr>
        <p:spPr/>
        <p:txBody>
          <a:bodyPr/>
          <a:lstStyle/>
          <a:p>
            <a:pPr>
              <a:defRPr/>
            </a:pPr>
            <a:r>
              <a:rPr lang="en-US" smtClean="0"/>
              <a:t>Revised 10/01/12</a:t>
            </a:r>
            <a:endParaRPr lang="en-US"/>
          </a:p>
        </p:txBody>
      </p:sp>
      <p:sp>
        <p:nvSpPr>
          <p:cNvPr id="3" name="Slide Number Placeholder 2"/>
          <p:cNvSpPr>
            <a:spLocks noGrp="1"/>
          </p:cNvSpPr>
          <p:nvPr>
            <p:ph type="sldNum" sz="quarter" idx="11"/>
          </p:nvPr>
        </p:nvSpPr>
        <p:spPr/>
        <p:txBody>
          <a:bodyPr/>
          <a:lstStyle/>
          <a:p>
            <a:pPr>
              <a:defRPr/>
            </a:pPr>
            <a:fld id="{F1BAFE69-3269-4E92-8E5B-77CF2E541B63}" type="slidenum">
              <a:rPr lang="en-US" smtClean="0"/>
              <a:pPr>
                <a:defRPr/>
              </a:pPr>
              <a:t>50</a:t>
            </a:fld>
            <a:endParaRPr lang="en-US"/>
          </a:p>
        </p:txBody>
      </p:sp>
    </p:spTree>
    <p:extLst>
      <p:ext uri="{BB962C8B-B14F-4D97-AF65-F5344CB8AC3E}">
        <p14:creationId xmlns:p14="http://schemas.microsoft.com/office/powerpoint/2010/main" val="7484911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TextEdit="1"/>
          </p:cNvSpPr>
          <p:nvPr>
            <p:ph type="sldImg"/>
          </p:nvPr>
        </p:nvSpPr>
        <p:spPr bwMode="auto">
          <a:noFill/>
          <a:ln>
            <a:solidFill>
              <a:srgbClr val="000000"/>
            </a:solidFill>
            <a:miter lim="800000"/>
            <a:headEnd/>
            <a:tailEnd/>
          </a:ln>
        </p:spPr>
      </p:sp>
      <p:sp>
        <p:nvSpPr>
          <p:cNvPr id="20482"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84. What movement tried to end racial discrimination? </a:t>
            </a:r>
          </a:p>
        </p:txBody>
      </p:sp>
    </p:spTree>
    <p:extLst>
      <p:ext uri="{BB962C8B-B14F-4D97-AF65-F5344CB8AC3E}">
        <p14:creationId xmlns:p14="http://schemas.microsoft.com/office/powerpoint/2010/main" val="7855449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Rot="1" noChangeAspect="1" noTextEdit="1"/>
          </p:cNvSpPr>
          <p:nvPr>
            <p:ph type="sldImg"/>
          </p:nvPr>
        </p:nvSpPr>
        <p:spPr bwMode="auto">
          <a:noFill/>
          <a:ln>
            <a:solidFill>
              <a:srgbClr val="000000"/>
            </a:solidFill>
            <a:miter lim="800000"/>
            <a:headEnd/>
            <a:tailEnd/>
          </a:ln>
        </p:spPr>
      </p:sp>
      <p:sp>
        <p:nvSpPr>
          <p:cNvPr id="34818" name="Rectangle 3"/>
          <p:cNvSpPr>
            <a:spLocks noGrp="1"/>
          </p:cNvSpPr>
          <p:nvPr>
            <p:ph type="body" idx="1"/>
          </p:nvPr>
        </p:nvSpPr>
        <p:spPr bwMode="auto">
          <a:noFill/>
        </p:spPr>
        <p:txBody>
          <a:bodyPr wrap="square" lIns="91435" tIns="45718" rIns="91435" bIns="45718" numCol="1" anchor="t" anchorCtr="0" compatLnSpc="1">
            <a:prstTxWarp prst="textNoShape">
              <a:avLst/>
            </a:prstTxWarp>
          </a:bodyPr>
          <a:lstStyle/>
          <a:p>
            <a:r>
              <a:rPr lang="en-US" b="1" smtClean="0"/>
              <a:t>Question 2. What does the Constitution do?</a:t>
            </a:r>
          </a:p>
        </p:txBody>
      </p:sp>
    </p:spTree>
    <p:extLst>
      <p:ext uri="{BB962C8B-B14F-4D97-AF65-F5344CB8AC3E}">
        <p14:creationId xmlns:p14="http://schemas.microsoft.com/office/powerpoint/2010/main" val="1519829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Rot="1" noChangeAspect="1" noTextEdit="1"/>
          </p:cNvSpPr>
          <p:nvPr>
            <p:ph type="sldImg"/>
          </p:nvPr>
        </p:nvSpPr>
        <p:spPr bwMode="auto">
          <a:noFill/>
          <a:ln>
            <a:solidFill>
              <a:srgbClr val="000000"/>
            </a:solidFill>
            <a:miter lim="800000"/>
            <a:headEnd/>
            <a:tailEnd/>
          </a:ln>
        </p:spPr>
      </p:sp>
      <p:sp>
        <p:nvSpPr>
          <p:cNvPr id="38914"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51. What are </a:t>
            </a:r>
            <a:r>
              <a:rPr lang="en-US" b="1" u="sng" smtClean="0"/>
              <a:t>two</a:t>
            </a:r>
            <a:r>
              <a:rPr lang="en-US" b="1" smtClean="0"/>
              <a:t> rights of everyone living in the United States?</a:t>
            </a:r>
            <a:r>
              <a:rPr lang="en-US" smtClean="0"/>
              <a:t> </a:t>
            </a:r>
          </a:p>
        </p:txBody>
      </p:sp>
    </p:spTree>
    <p:extLst>
      <p:ext uri="{BB962C8B-B14F-4D97-AF65-F5344CB8AC3E}">
        <p14:creationId xmlns:p14="http://schemas.microsoft.com/office/powerpoint/2010/main" val="40226665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Rot="1" noChangeAspect="1" noTextEdit="1"/>
          </p:cNvSpPr>
          <p:nvPr>
            <p:ph type="sldImg"/>
          </p:nvPr>
        </p:nvSpPr>
        <p:spPr bwMode="auto">
          <a:noFill/>
          <a:ln>
            <a:solidFill>
              <a:srgbClr val="000000"/>
            </a:solidFill>
            <a:miter lim="800000"/>
            <a:headEnd/>
            <a:tailEnd/>
          </a:ln>
        </p:spPr>
      </p:sp>
      <p:sp>
        <p:nvSpPr>
          <p:cNvPr id="26626" name="Rectangle 3"/>
          <p:cNvSpPr>
            <a:spLocks noGrp="1"/>
          </p:cNvSpPr>
          <p:nvPr>
            <p:ph type="body" idx="1"/>
          </p:nvPr>
        </p:nvSpPr>
        <p:spPr bwMode="auto">
          <a:noFill/>
        </p:spPr>
        <p:txBody>
          <a:bodyPr wrap="square" lIns="91435" tIns="45718" rIns="91435" bIns="45718" numCol="1" anchor="t" anchorCtr="0" compatLnSpc="1">
            <a:prstTxWarp prst="textNoShape">
              <a:avLst/>
            </a:prstTxWarp>
          </a:bodyPr>
          <a:lstStyle/>
          <a:p>
            <a:r>
              <a:rPr lang="en-US" b="1" smtClean="0"/>
              <a:t>Question 4. What is an amendment? </a:t>
            </a:r>
          </a:p>
          <a:p>
            <a:endParaRPr lang="en-US" smtClean="0"/>
          </a:p>
        </p:txBody>
      </p:sp>
    </p:spTree>
    <p:extLst>
      <p:ext uri="{BB962C8B-B14F-4D97-AF65-F5344CB8AC3E}">
        <p14:creationId xmlns:p14="http://schemas.microsoft.com/office/powerpoint/2010/main" val="16423534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Rot="1" noChangeAspect="1" noTextEdit="1"/>
          </p:cNvSpPr>
          <p:nvPr>
            <p:ph type="sldImg"/>
          </p:nvPr>
        </p:nvSpPr>
        <p:spPr bwMode="auto">
          <a:noFill/>
          <a:ln>
            <a:solidFill>
              <a:srgbClr val="000000"/>
            </a:solidFill>
            <a:miter lim="800000"/>
            <a:headEnd/>
            <a:tailEnd/>
          </a:ln>
        </p:spPr>
      </p:sp>
      <p:sp>
        <p:nvSpPr>
          <p:cNvPr id="45058"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37. What does the judicial branch do?</a:t>
            </a:r>
            <a:r>
              <a:rPr lang="en-US" smtClean="0"/>
              <a:t> </a:t>
            </a:r>
          </a:p>
        </p:txBody>
      </p:sp>
    </p:spTree>
    <p:extLst>
      <p:ext uri="{BB962C8B-B14F-4D97-AF65-F5344CB8AC3E}">
        <p14:creationId xmlns:p14="http://schemas.microsoft.com/office/powerpoint/2010/main" val="43452040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Rot="1" noChangeAspect="1" noTextEdit="1"/>
          </p:cNvSpPr>
          <p:nvPr>
            <p:ph type="sldImg"/>
          </p:nvPr>
        </p:nvSpPr>
        <p:spPr bwMode="auto">
          <a:noFill/>
          <a:ln>
            <a:solidFill>
              <a:srgbClr val="000000"/>
            </a:solidFill>
            <a:miter lim="800000"/>
            <a:headEnd/>
            <a:tailEnd/>
          </a:ln>
        </p:spPr>
      </p:sp>
      <p:sp>
        <p:nvSpPr>
          <p:cNvPr id="49154"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38. What is the highest court in the United States?</a:t>
            </a:r>
            <a:r>
              <a:rPr lang="en-US" smtClean="0"/>
              <a:t> </a:t>
            </a:r>
          </a:p>
        </p:txBody>
      </p:sp>
    </p:spTree>
    <p:extLst>
      <p:ext uri="{BB962C8B-B14F-4D97-AF65-F5344CB8AC3E}">
        <p14:creationId xmlns:p14="http://schemas.microsoft.com/office/powerpoint/2010/main" val="1789029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Rot="1" noChangeAspect="1" noTextEdit="1"/>
          </p:cNvSpPr>
          <p:nvPr>
            <p:ph type="sldImg"/>
          </p:nvPr>
        </p:nvSpPr>
        <p:spPr bwMode="auto">
          <a:noFill/>
          <a:ln>
            <a:solidFill>
              <a:srgbClr val="000000"/>
            </a:solidFill>
            <a:miter lim="800000"/>
            <a:headEnd/>
            <a:tailEnd/>
          </a:ln>
        </p:spPr>
      </p:sp>
      <p:sp>
        <p:nvSpPr>
          <p:cNvPr id="61442" name="Rectangle 3"/>
          <p:cNvSpPr>
            <a:spLocks noGrp="1"/>
          </p:cNvSpPr>
          <p:nvPr>
            <p:ph type="body" idx="1"/>
          </p:nvPr>
        </p:nvSpPr>
        <p:spPr bwMode="auto">
          <a:noFill/>
        </p:spPr>
        <p:txBody>
          <a:bodyPr wrap="square" numCol="1" anchor="t" anchorCtr="0" compatLnSpc="1">
            <a:prstTxWarp prst="textNoShape">
              <a:avLst/>
            </a:prstTxWarp>
          </a:bodyPr>
          <a:lstStyle/>
          <a:p>
            <a:r>
              <a:rPr lang="en-US" altLang="ko-KR" b="1" smtClean="0">
                <a:ea typeface="굴림" pitchFamily="34" charset="-127"/>
              </a:rPr>
              <a:t>Question 77.  What did Susan B. Anthony do?</a:t>
            </a:r>
          </a:p>
          <a:p>
            <a:endParaRPr lang="en-US" smtClean="0"/>
          </a:p>
        </p:txBody>
      </p:sp>
    </p:spTree>
    <p:extLst>
      <p:ext uri="{BB962C8B-B14F-4D97-AF65-F5344CB8AC3E}">
        <p14:creationId xmlns:p14="http://schemas.microsoft.com/office/powerpoint/2010/main" val="810284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Rot="1" noChangeAspect="1" noTextEdit="1"/>
          </p:cNvSpPr>
          <p:nvPr>
            <p:ph type="sldImg"/>
          </p:nvPr>
        </p:nvSpPr>
        <p:spPr bwMode="auto">
          <a:noFill/>
          <a:ln>
            <a:solidFill>
              <a:srgbClr val="000000"/>
            </a:solidFill>
            <a:miter lim="800000"/>
            <a:headEnd/>
            <a:tailEnd/>
          </a:ln>
        </p:spPr>
      </p:sp>
      <p:sp>
        <p:nvSpPr>
          <p:cNvPr id="71682"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12. What is the “rule of law”?</a:t>
            </a:r>
            <a:r>
              <a:rPr lang="en-US" smtClean="0"/>
              <a:t> </a:t>
            </a:r>
          </a:p>
        </p:txBody>
      </p:sp>
    </p:spTree>
    <p:extLst>
      <p:ext uri="{BB962C8B-B14F-4D97-AF65-F5344CB8AC3E}">
        <p14:creationId xmlns:p14="http://schemas.microsoft.com/office/powerpoint/2010/main" val="14768547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Rot="1" noChangeAspect="1" noTextEdit="1"/>
          </p:cNvSpPr>
          <p:nvPr>
            <p:ph type="sldImg"/>
          </p:nvPr>
        </p:nvSpPr>
        <p:spPr bwMode="auto">
          <a:noFill/>
          <a:ln>
            <a:solidFill>
              <a:srgbClr val="000000"/>
            </a:solidFill>
            <a:miter lim="800000"/>
            <a:headEnd/>
            <a:tailEnd/>
          </a:ln>
        </p:spPr>
      </p:sp>
      <p:sp>
        <p:nvSpPr>
          <p:cNvPr id="50178"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32. Who is the Commander in Chief of the military?</a:t>
            </a:r>
            <a:r>
              <a:rPr lang="en-US" smtClean="0"/>
              <a:t> </a:t>
            </a:r>
          </a:p>
        </p:txBody>
      </p:sp>
    </p:spTree>
    <p:extLst>
      <p:ext uri="{BB962C8B-B14F-4D97-AF65-F5344CB8AC3E}">
        <p14:creationId xmlns:p14="http://schemas.microsoft.com/office/powerpoint/2010/main" val="128334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Rot="1" noChangeAspect="1" noTextEdit="1"/>
          </p:cNvSpPr>
          <p:nvPr>
            <p:ph type="sldImg"/>
          </p:nvPr>
        </p:nvSpPr>
        <p:spPr bwMode="auto">
          <a:noFill/>
          <a:ln>
            <a:solidFill>
              <a:srgbClr val="000000"/>
            </a:solidFill>
            <a:miter lim="800000"/>
            <a:headEnd/>
            <a:tailEnd/>
          </a:ln>
        </p:spPr>
      </p:sp>
      <p:sp>
        <p:nvSpPr>
          <p:cNvPr id="55298"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64. There were 13 original states. Name </a:t>
            </a:r>
            <a:r>
              <a:rPr lang="en-US" b="1" u="sng" smtClean="0"/>
              <a:t>three</a:t>
            </a:r>
            <a:r>
              <a:rPr lang="en-US" b="1" smtClean="0"/>
              <a:t>. </a:t>
            </a:r>
          </a:p>
          <a:p>
            <a:endParaRPr lang="en-US" smtClean="0"/>
          </a:p>
        </p:txBody>
      </p:sp>
    </p:spTree>
    <p:extLst>
      <p:ext uri="{BB962C8B-B14F-4D97-AF65-F5344CB8AC3E}">
        <p14:creationId xmlns:p14="http://schemas.microsoft.com/office/powerpoint/2010/main" val="4030780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Rot="1" noChangeAspect="1" noTextEdit="1"/>
          </p:cNvSpPr>
          <p:nvPr>
            <p:ph type="sldImg"/>
          </p:nvPr>
        </p:nvSpPr>
        <p:spPr bwMode="auto">
          <a:noFill/>
          <a:ln>
            <a:solidFill>
              <a:srgbClr val="000000"/>
            </a:solidFill>
            <a:miter lim="800000"/>
            <a:headEnd/>
            <a:tailEnd/>
          </a:ln>
        </p:spPr>
      </p:sp>
      <p:sp>
        <p:nvSpPr>
          <p:cNvPr id="83970"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85. What did Martin Luther King, Jr. do?</a:t>
            </a:r>
            <a:r>
              <a:rPr lang="en-US" smtClean="0"/>
              <a:t> </a:t>
            </a:r>
          </a:p>
        </p:txBody>
      </p:sp>
    </p:spTree>
    <p:extLst>
      <p:ext uri="{BB962C8B-B14F-4D97-AF65-F5344CB8AC3E}">
        <p14:creationId xmlns:p14="http://schemas.microsoft.com/office/powerpoint/2010/main" val="190496634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Rot="1" noChangeAspect="1" noTextEdit="1"/>
          </p:cNvSpPr>
          <p:nvPr>
            <p:ph type="sldImg"/>
          </p:nvPr>
        </p:nvSpPr>
        <p:spPr bwMode="auto">
          <a:noFill/>
          <a:ln>
            <a:solidFill>
              <a:srgbClr val="000000"/>
            </a:solidFill>
            <a:miter lim="800000"/>
            <a:headEnd/>
            <a:tailEnd/>
          </a:ln>
        </p:spPr>
      </p:sp>
      <p:sp>
        <p:nvSpPr>
          <p:cNvPr id="102402" name="Rectangle 3"/>
          <p:cNvSpPr>
            <a:spLocks noGrp="1"/>
          </p:cNvSpPr>
          <p:nvPr>
            <p:ph type="body" idx="1"/>
          </p:nvPr>
        </p:nvSpPr>
        <p:spPr bwMode="auto">
          <a:noFill/>
        </p:spPr>
        <p:txBody>
          <a:bodyPr wrap="square" numCol="1" anchor="t" anchorCtr="0" compatLnSpc="1">
            <a:prstTxWarp prst="textNoShape">
              <a:avLst/>
            </a:prstTxWarp>
          </a:bodyPr>
          <a:lstStyle/>
          <a:p>
            <a:r>
              <a:rPr lang="en-US" altLang="ko-KR" b="1" smtClean="0">
                <a:ea typeface="굴림" pitchFamily="34" charset="-127"/>
              </a:rPr>
              <a:t>Question 48.  There are four amendments to the Constitution about who can vote. Describe </a:t>
            </a:r>
            <a:r>
              <a:rPr lang="en-US" altLang="ko-KR" b="1" u="sng" smtClean="0">
                <a:ea typeface="굴림" pitchFamily="34" charset="-127"/>
              </a:rPr>
              <a:t>one</a:t>
            </a:r>
            <a:r>
              <a:rPr lang="en-US" altLang="ko-KR" b="1" smtClean="0">
                <a:ea typeface="굴림" pitchFamily="34" charset="-127"/>
              </a:rPr>
              <a:t> of them.</a:t>
            </a:r>
          </a:p>
          <a:p>
            <a:endParaRPr lang="en-US" smtClean="0"/>
          </a:p>
        </p:txBody>
      </p:sp>
    </p:spTree>
    <p:extLst>
      <p:ext uri="{BB962C8B-B14F-4D97-AF65-F5344CB8AC3E}">
        <p14:creationId xmlns:p14="http://schemas.microsoft.com/office/powerpoint/2010/main" val="4568945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Rot="1" noChangeAspect="1" noTextEdit="1"/>
          </p:cNvSpPr>
          <p:nvPr>
            <p:ph type="sldImg"/>
          </p:nvPr>
        </p:nvSpPr>
        <p:spPr bwMode="auto">
          <a:noFill/>
          <a:ln>
            <a:solidFill>
              <a:srgbClr val="000000"/>
            </a:solidFill>
            <a:miter lim="800000"/>
            <a:headEnd/>
            <a:tailEnd/>
          </a:ln>
        </p:spPr>
      </p:sp>
      <p:sp>
        <p:nvSpPr>
          <p:cNvPr id="116738"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28. What is the name of the President of the United States now?</a:t>
            </a:r>
          </a:p>
        </p:txBody>
      </p:sp>
    </p:spTree>
    <p:extLst>
      <p:ext uri="{BB962C8B-B14F-4D97-AF65-F5344CB8AC3E}">
        <p14:creationId xmlns:p14="http://schemas.microsoft.com/office/powerpoint/2010/main" val="159144223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38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lvl="0"/>
            <a:r>
              <a:rPr lang="en-US" sz="1200" b="1" kern="1200" dirty="0" smtClean="0">
                <a:solidFill>
                  <a:schemeClr val="tx1"/>
                </a:solidFill>
                <a:latin typeface="+mn-lt"/>
                <a:ea typeface="+mn-ea"/>
                <a:cs typeface="+mn-cs"/>
              </a:rPr>
              <a:t>Lesson 5. American History: International Wars.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This lesson explains the more </a:t>
            </a:r>
            <a:r>
              <a:rPr lang="en-US" sz="1200" b="0" kern="1200" dirty="0" smtClean="0">
                <a:solidFill>
                  <a:schemeClr val="tx1"/>
                </a:solidFill>
                <a:latin typeface="+mn-lt"/>
                <a:ea typeface="+mn-ea"/>
                <a:cs typeface="+mn-cs"/>
              </a:rPr>
              <a:t>important international wars fought by the United States in the 1800s and 1900s</a:t>
            </a:r>
            <a:r>
              <a:rPr lang="en-US" sz="1200" b="0" kern="1200" smtClean="0">
                <a:solidFill>
                  <a:schemeClr val="tx1"/>
                </a:solidFill>
                <a:latin typeface="+mn-lt"/>
                <a:ea typeface="+mn-ea"/>
                <a:cs typeface="+mn-cs"/>
              </a:rPr>
              <a:t>. </a:t>
            </a:r>
            <a:endParaRPr lang="en-US" sz="1200" b="0" kern="1200" dirty="0">
              <a:solidFill>
                <a:schemeClr val="tx1"/>
              </a:solidFill>
              <a:latin typeface="+mn-lt"/>
              <a:ea typeface="+mn-ea"/>
              <a:cs typeface="+mn-cs"/>
            </a:endParaRPr>
          </a:p>
        </p:txBody>
      </p:sp>
      <p:sp>
        <p:nvSpPr>
          <p:cNvPr id="2" name="Footer Placeholder 1"/>
          <p:cNvSpPr>
            <a:spLocks noGrp="1"/>
          </p:cNvSpPr>
          <p:nvPr>
            <p:ph type="ftr" sz="quarter" idx="10"/>
          </p:nvPr>
        </p:nvSpPr>
        <p:spPr/>
        <p:txBody>
          <a:bodyPr/>
          <a:lstStyle/>
          <a:p>
            <a:pPr>
              <a:defRPr/>
            </a:pPr>
            <a:r>
              <a:rPr lang="en-US" smtClean="0"/>
              <a:t>Revised 10/01/12</a:t>
            </a:r>
            <a:endParaRPr lang="en-US"/>
          </a:p>
        </p:txBody>
      </p:sp>
      <p:sp>
        <p:nvSpPr>
          <p:cNvPr id="3" name="Slide Number Placeholder 2"/>
          <p:cNvSpPr>
            <a:spLocks noGrp="1"/>
          </p:cNvSpPr>
          <p:nvPr>
            <p:ph type="sldNum" sz="quarter" idx="11"/>
          </p:nvPr>
        </p:nvSpPr>
        <p:spPr/>
        <p:txBody>
          <a:bodyPr/>
          <a:lstStyle/>
          <a:p>
            <a:pPr>
              <a:defRPr/>
            </a:pPr>
            <a:fld id="{F1BAFE69-3269-4E92-8E5B-77CF2E541B63}" type="slidenum">
              <a:rPr lang="en-US" smtClean="0"/>
              <a:pPr>
                <a:defRPr/>
              </a:pPr>
              <a:t>63</a:t>
            </a:fld>
            <a:endParaRPr lang="en-US"/>
          </a:p>
        </p:txBody>
      </p:sp>
    </p:spTree>
    <p:extLst>
      <p:ext uri="{BB962C8B-B14F-4D97-AF65-F5344CB8AC3E}">
        <p14:creationId xmlns:p14="http://schemas.microsoft.com/office/powerpoint/2010/main" val="174913599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TextEdit="1"/>
          </p:cNvSpPr>
          <p:nvPr>
            <p:ph type="sldImg"/>
          </p:nvPr>
        </p:nvSpPr>
        <p:spPr bwMode="auto">
          <a:noFill/>
          <a:ln>
            <a:solidFill>
              <a:srgbClr val="000000"/>
            </a:solidFill>
            <a:miter lim="800000"/>
            <a:headEnd/>
            <a:tailEnd/>
          </a:ln>
        </p:spPr>
      </p:sp>
      <p:sp>
        <p:nvSpPr>
          <p:cNvPr id="22530"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71. What territory did the United States buy from France in 1803?</a:t>
            </a:r>
          </a:p>
          <a:p>
            <a:endParaRPr lang="en-US" smtClean="0"/>
          </a:p>
        </p:txBody>
      </p:sp>
    </p:spTree>
    <p:extLst>
      <p:ext uri="{BB962C8B-B14F-4D97-AF65-F5344CB8AC3E}">
        <p14:creationId xmlns:p14="http://schemas.microsoft.com/office/powerpoint/2010/main" val="352450303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Rot="1" noChangeAspect="1" noTextEdit="1"/>
          </p:cNvSpPr>
          <p:nvPr>
            <p:ph type="sldImg"/>
          </p:nvPr>
        </p:nvSpPr>
        <p:spPr bwMode="auto">
          <a:noFill/>
          <a:ln>
            <a:solidFill>
              <a:srgbClr val="000000"/>
            </a:solidFill>
            <a:miter lim="800000"/>
            <a:headEnd/>
            <a:tailEnd/>
          </a:ln>
        </p:spPr>
      </p:sp>
      <p:sp>
        <p:nvSpPr>
          <p:cNvPr id="49154"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94. What is the capital of the United States?</a:t>
            </a:r>
            <a:r>
              <a:rPr lang="en-US" smtClean="0"/>
              <a:t> </a:t>
            </a:r>
          </a:p>
        </p:txBody>
      </p:sp>
    </p:spTree>
    <p:extLst>
      <p:ext uri="{BB962C8B-B14F-4D97-AF65-F5344CB8AC3E}">
        <p14:creationId xmlns:p14="http://schemas.microsoft.com/office/powerpoint/2010/main" val="151660652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Rot="1" noChangeAspect="1" noTextEdit="1"/>
          </p:cNvSpPr>
          <p:nvPr>
            <p:ph type="sldImg"/>
          </p:nvPr>
        </p:nvSpPr>
        <p:spPr bwMode="auto">
          <a:noFill/>
          <a:ln>
            <a:solidFill>
              <a:srgbClr val="000000"/>
            </a:solidFill>
            <a:miter lim="800000"/>
            <a:headEnd/>
            <a:tailEnd/>
          </a:ln>
        </p:spPr>
      </p:sp>
      <p:sp>
        <p:nvSpPr>
          <p:cNvPr id="5734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b="1" smtClean="0"/>
              <a:t>Question 98. What is the name of the national anthem? </a:t>
            </a:r>
          </a:p>
          <a:p>
            <a:pPr eaLnBrk="1" hangingPunct="1"/>
            <a:endParaRPr lang="en-US" smtClean="0"/>
          </a:p>
        </p:txBody>
      </p:sp>
    </p:spTree>
    <p:extLst>
      <p:ext uri="{BB962C8B-B14F-4D97-AF65-F5344CB8AC3E}">
        <p14:creationId xmlns:p14="http://schemas.microsoft.com/office/powerpoint/2010/main" val="138892428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Rot="1" noChangeAspect="1" noTextEdit="1"/>
          </p:cNvSpPr>
          <p:nvPr>
            <p:ph type="sldImg"/>
          </p:nvPr>
        </p:nvSpPr>
        <p:spPr bwMode="auto">
          <a:noFill/>
          <a:ln>
            <a:solidFill>
              <a:srgbClr val="000000"/>
            </a:solidFill>
            <a:miter lim="800000"/>
            <a:headEnd/>
            <a:tailEnd/>
          </a:ln>
        </p:spPr>
      </p:sp>
      <p:sp>
        <p:nvSpPr>
          <p:cNvPr id="65538"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89. What ocean is on the West Coast of the United States? </a:t>
            </a:r>
            <a:endParaRPr lang="en-US" smtClean="0"/>
          </a:p>
          <a:p>
            <a:endParaRPr lang="en-US" smtClean="0"/>
          </a:p>
        </p:txBody>
      </p:sp>
    </p:spTree>
    <p:extLst>
      <p:ext uri="{BB962C8B-B14F-4D97-AF65-F5344CB8AC3E}">
        <p14:creationId xmlns:p14="http://schemas.microsoft.com/office/powerpoint/2010/main" val="30935500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Rot="1" noChangeAspect="1" noTextEdit="1"/>
          </p:cNvSpPr>
          <p:nvPr>
            <p:ph type="sldImg"/>
          </p:nvPr>
        </p:nvSpPr>
        <p:spPr bwMode="auto">
          <a:noFill/>
          <a:ln>
            <a:solidFill>
              <a:srgbClr val="000000"/>
            </a:solidFill>
            <a:miter lim="800000"/>
            <a:headEnd/>
            <a:tailEnd/>
          </a:ln>
        </p:spPr>
      </p:sp>
      <p:sp>
        <p:nvSpPr>
          <p:cNvPr id="69634"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90. What ocean is on the East Coast of the United States? </a:t>
            </a:r>
            <a:endParaRPr lang="en-US" smtClean="0"/>
          </a:p>
          <a:p>
            <a:endParaRPr lang="en-US" smtClean="0"/>
          </a:p>
        </p:txBody>
      </p:sp>
    </p:spTree>
    <p:extLst>
      <p:ext uri="{BB962C8B-B14F-4D97-AF65-F5344CB8AC3E}">
        <p14:creationId xmlns:p14="http://schemas.microsoft.com/office/powerpoint/2010/main" val="173027668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Rot="1" noChangeAspect="1" noTextEdit="1"/>
          </p:cNvSpPr>
          <p:nvPr>
            <p:ph type="sldImg"/>
          </p:nvPr>
        </p:nvSpPr>
        <p:spPr bwMode="auto">
          <a:noFill/>
          <a:ln>
            <a:solidFill>
              <a:srgbClr val="000000"/>
            </a:solidFill>
            <a:miter lim="800000"/>
            <a:headEnd/>
            <a:tailEnd/>
          </a:ln>
        </p:spPr>
      </p:sp>
      <p:sp>
        <p:nvSpPr>
          <p:cNvPr id="7577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b="1" smtClean="0"/>
              <a:t>Question 72. Name </a:t>
            </a:r>
            <a:r>
              <a:rPr lang="en-US" b="1" u="sng" smtClean="0"/>
              <a:t>one</a:t>
            </a:r>
            <a:r>
              <a:rPr lang="en-US" b="1" smtClean="0"/>
              <a:t> war fought by the United States in the 1800s.</a:t>
            </a:r>
            <a:r>
              <a:rPr lang="en-US" smtClean="0"/>
              <a:t> </a:t>
            </a:r>
          </a:p>
        </p:txBody>
      </p:sp>
    </p:spTree>
    <p:extLst>
      <p:ext uri="{BB962C8B-B14F-4D97-AF65-F5344CB8AC3E}">
        <p14:creationId xmlns:p14="http://schemas.microsoft.com/office/powerpoint/2010/main" val="1231414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Rot="1" noChangeAspect="1" noTextEdit="1"/>
          </p:cNvSpPr>
          <p:nvPr>
            <p:ph type="sldImg"/>
          </p:nvPr>
        </p:nvSpPr>
        <p:spPr bwMode="auto">
          <a:noFill/>
          <a:ln>
            <a:solidFill>
              <a:srgbClr val="000000"/>
            </a:solidFill>
            <a:miter lim="800000"/>
            <a:headEnd/>
            <a:tailEnd/>
          </a:ln>
        </p:spPr>
      </p:sp>
      <p:sp>
        <p:nvSpPr>
          <p:cNvPr id="69634"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61. Why did the colonists fight the British? </a:t>
            </a:r>
          </a:p>
          <a:p>
            <a:endParaRPr lang="en-US" smtClean="0"/>
          </a:p>
        </p:txBody>
      </p:sp>
    </p:spTree>
    <p:extLst>
      <p:ext uri="{BB962C8B-B14F-4D97-AF65-F5344CB8AC3E}">
        <p14:creationId xmlns:p14="http://schemas.microsoft.com/office/powerpoint/2010/main" val="420485185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Rot="1" noChangeAspect="1" noTextEdit="1"/>
          </p:cNvSpPr>
          <p:nvPr>
            <p:ph type="sldImg"/>
          </p:nvPr>
        </p:nvSpPr>
        <p:spPr bwMode="auto">
          <a:noFill/>
          <a:ln>
            <a:solidFill>
              <a:srgbClr val="000000"/>
            </a:solidFill>
            <a:miter lim="800000"/>
            <a:headEnd/>
            <a:tailEnd/>
          </a:ln>
        </p:spPr>
      </p:sp>
      <p:sp>
        <p:nvSpPr>
          <p:cNvPr id="8806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b="1" smtClean="0"/>
              <a:t>Question 79. Who was President during World War I?</a:t>
            </a:r>
          </a:p>
        </p:txBody>
      </p:sp>
    </p:spTree>
    <p:extLst>
      <p:ext uri="{BB962C8B-B14F-4D97-AF65-F5344CB8AC3E}">
        <p14:creationId xmlns:p14="http://schemas.microsoft.com/office/powerpoint/2010/main" val="272315557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Rot="1" noChangeAspect="1" noTextEdit="1"/>
          </p:cNvSpPr>
          <p:nvPr>
            <p:ph type="sldImg"/>
          </p:nvPr>
        </p:nvSpPr>
        <p:spPr bwMode="auto">
          <a:noFill/>
          <a:ln>
            <a:solidFill>
              <a:srgbClr val="000000"/>
            </a:solidFill>
            <a:miter lim="800000"/>
            <a:headEnd/>
            <a:tailEnd/>
          </a:ln>
        </p:spPr>
      </p:sp>
      <p:sp>
        <p:nvSpPr>
          <p:cNvPr id="96258" name="Rectangle 3"/>
          <p:cNvSpPr>
            <a:spLocks noGrp="1"/>
          </p:cNvSpPr>
          <p:nvPr>
            <p:ph type="body" idx="1"/>
          </p:nvPr>
        </p:nvSpPr>
        <p:spPr bwMode="auto">
          <a:noFill/>
        </p:spPr>
        <p:txBody>
          <a:bodyPr wrap="square" lIns="91435" tIns="45718" rIns="91435" bIns="45718" numCol="1" anchor="t" anchorCtr="0" compatLnSpc="1">
            <a:prstTxWarp prst="textNoShape">
              <a:avLst/>
            </a:prstTxWarp>
          </a:bodyPr>
          <a:lstStyle/>
          <a:p>
            <a:pPr marL="228600" indent="-228600"/>
            <a:r>
              <a:rPr lang="en-US" b="1" smtClean="0"/>
              <a:t>Question 11. What is the economic system in the United States?</a:t>
            </a:r>
            <a:endParaRPr lang="en-US" smtClean="0"/>
          </a:p>
        </p:txBody>
      </p:sp>
    </p:spTree>
    <p:extLst>
      <p:ext uri="{BB962C8B-B14F-4D97-AF65-F5344CB8AC3E}">
        <p14:creationId xmlns:p14="http://schemas.microsoft.com/office/powerpoint/2010/main" val="392413285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Rot="1" noChangeAspect="1" noTextEdit="1"/>
          </p:cNvSpPr>
          <p:nvPr>
            <p:ph type="sldImg"/>
          </p:nvPr>
        </p:nvSpPr>
        <p:spPr bwMode="auto">
          <a:noFill/>
          <a:ln>
            <a:solidFill>
              <a:srgbClr val="000000"/>
            </a:solidFill>
            <a:miter lim="800000"/>
            <a:headEnd/>
            <a:tailEnd/>
          </a:ln>
        </p:spPr>
      </p:sp>
      <p:sp>
        <p:nvSpPr>
          <p:cNvPr id="10240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b="1" smtClean="0"/>
              <a:t>Question 80. Who was President during the Great Depression and World War II?</a:t>
            </a:r>
            <a:r>
              <a:rPr lang="en-US" smtClean="0"/>
              <a:t> </a:t>
            </a:r>
          </a:p>
        </p:txBody>
      </p:sp>
    </p:spTree>
    <p:extLst>
      <p:ext uri="{BB962C8B-B14F-4D97-AF65-F5344CB8AC3E}">
        <p14:creationId xmlns:p14="http://schemas.microsoft.com/office/powerpoint/2010/main" val="173708466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p:cNvSpPr>
            <a:spLocks noGrp="1" noRot="1" noChangeAspect="1" noTextEdit="1"/>
          </p:cNvSpPr>
          <p:nvPr>
            <p:ph type="sldImg"/>
          </p:nvPr>
        </p:nvSpPr>
        <p:spPr bwMode="auto">
          <a:noFill/>
          <a:ln>
            <a:solidFill>
              <a:srgbClr val="000000"/>
            </a:solidFill>
            <a:miter lim="800000"/>
            <a:headEnd/>
            <a:tailEnd/>
          </a:ln>
        </p:spPr>
      </p:sp>
      <p:sp>
        <p:nvSpPr>
          <p:cNvPr id="11264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b="1" smtClean="0"/>
              <a:t>Question 82. Before he was President, Eisenhower was a general. What war was he in?</a:t>
            </a:r>
            <a:r>
              <a:rPr lang="en-US" smtClean="0"/>
              <a:t> </a:t>
            </a:r>
          </a:p>
        </p:txBody>
      </p:sp>
    </p:spTree>
    <p:extLst>
      <p:ext uri="{BB962C8B-B14F-4D97-AF65-F5344CB8AC3E}">
        <p14:creationId xmlns:p14="http://schemas.microsoft.com/office/powerpoint/2010/main" val="187758023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Rot="1" noChangeAspect="1" noTextEdit="1"/>
          </p:cNvSpPr>
          <p:nvPr>
            <p:ph type="sldImg"/>
          </p:nvPr>
        </p:nvSpPr>
        <p:spPr bwMode="auto">
          <a:noFill/>
          <a:ln>
            <a:solidFill>
              <a:srgbClr val="000000"/>
            </a:solidFill>
            <a:miter lim="800000"/>
            <a:headEnd/>
            <a:tailEnd/>
          </a:ln>
        </p:spPr>
      </p:sp>
      <p:sp>
        <p:nvSpPr>
          <p:cNvPr id="11878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b="1" smtClean="0"/>
              <a:t>Question 81. Who did the United States fight in World War II?</a:t>
            </a:r>
          </a:p>
        </p:txBody>
      </p:sp>
    </p:spTree>
    <p:extLst>
      <p:ext uri="{BB962C8B-B14F-4D97-AF65-F5344CB8AC3E}">
        <p14:creationId xmlns:p14="http://schemas.microsoft.com/office/powerpoint/2010/main" val="414657882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Rot="1" noChangeAspect="1" noTextEdit="1"/>
          </p:cNvSpPr>
          <p:nvPr>
            <p:ph type="sldImg"/>
          </p:nvPr>
        </p:nvSpPr>
        <p:spPr bwMode="auto">
          <a:noFill/>
          <a:ln>
            <a:solidFill>
              <a:srgbClr val="000000"/>
            </a:solidFill>
            <a:miter lim="800000"/>
            <a:headEnd/>
            <a:tailEnd/>
          </a:ln>
        </p:spPr>
      </p:sp>
      <p:sp>
        <p:nvSpPr>
          <p:cNvPr id="12493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b="1" smtClean="0"/>
              <a:t>Question 83. During the Cold War, what was the main concern of the United States?</a:t>
            </a:r>
          </a:p>
        </p:txBody>
      </p:sp>
    </p:spTree>
    <p:extLst>
      <p:ext uri="{BB962C8B-B14F-4D97-AF65-F5344CB8AC3E}">
        <p14:creationId xmlns:p14="http://schemas.microsoft.com/office/powerpoint/2010/main" val="334846971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p:cNvSpPr>
            <a:spLocks noGrp="1" noRot="1" noChangeAspect="1" noTextEdit="1"/>
          </p:cNvSpPr>
          <p:nvPr>
            <p:ph type="sldImg"/>
          </p:nvPr>
        </p:nvSpPr>
        <p:spPr bwMode="auto">
          <a:noFill/>
          <a:ln>
            <a:solidFill>
              <a:srgbClr val="000000"/>
            </a:solidFill>
            <a:miter lim="800000"/>
            <a:headEnd/>
            <a:tailEnd/>
          </a:ln>
        </p:spPr>
      </p:sp>
      <p:sp>
        <p:nvSpPr>
          <p:cNvPr id="14336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b="1" smtClean="0"/>
              <a:t>Question 78. Name </a:t>
            </a:r>
            <a:r>
              <a:rPr lang="en-US" b="1" u="sng" smtClean="0"/>
              <a:t>one</a:t>
            </a:r>
            <a:r>
              <a:rPr lang="en-US" b="1" smtClean="0"/>
              <a:t> war fought by the United States in the 1900s.</a:t>
            </a:r>
          </a:p>
        </p:txBody>
      </p:sp>
    </p:spTree>
    <p:extLst>
      <p:ext uri="{BB962C8B-B14F-4D97-AF65-F5344CB8AC3E}">
        <p14:creationId xmlns:p14="http://schemas.microsoft.com/office/powerpoint/2010/main" val="376854090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2"/>
          <p:cNvSpPr>
            <a:spLocks noGrp="1" noRot="1" noChangeAspect="1" noTextEdit="1"/>
          </p:cNvSpPr>
          <p:nvPr>
            <p:ph type="sldImg"/>
          </p:nvPr>
        </p:nvSpPr>
        <p:spPr bwMode="auto">
          <a:noFill/>
          <a:ln>
            <a:solidFill>
              <a:srgbClr val="000000"/>
            </a:solidFill>
            <a:miter lim="800000"/>
            <a:headEnd/>
            <a:tailEnd/>
          </a:ln>
        </p:spPr>
      </p:sp>
      <p:sp>
        <p:nvSpPr>
          <p:cNvPr id="15360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b="1" smtClean="0"/>
              <a:t>Question 86. What major event happened on September 11, 2001, in the United States?</a:t>
            </a:r>
          </a:p>
        </p:txBody>
      </p:sp>
    </p:spTree>
    <p:extLst>
      <p:ext uri="{BB962C8B-B14F-4D97-AF65-F5344CB8AC3E}">
        <p14:creationId xmlns:p14="http://schemas.microsoft.com/office/powerpoint/2010/main" val="100956590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38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smtClean="0"/>
              <a:t>Lesson 6. American Government: Rights and Responsibilities.</a:t>
            </a:r>
          </a:p>
          <a:p>
            <a:r>
              <a:rPr lang="en-US" dirty="0" smtClean="0"/>
              <a:t>This lesson is about your rights and responsibilities as an American citizen. Understanding your rights and civic responsibilities will allow you to better participate in American society and its political process.</a:t>
            </a:r>
            <a:endParaRPr lang="en-US" b="0" dirty="0" smtClean="0"/>
          </a:p>
        </p:txBody>
      </p:sp>
      <p:sp>
        <p:nvSpPr>
          <p:cNvPr id="2" name="Footer Placeholder 1"/>
          <p:cNvSpPr>
            <a:spLocks noGrp="1"/>
          </p:cNvSpPr>
          <p:nvPr>
            <p:ph type="ftr" sz="quarter" idx="10"/>
          </p:nvPr>
        </p:nvSpPr>
        <p:spPr/>
        <p:txBody>
          <a:bodyPr/>
          <a:lstStyle/>
          <a:p>
            <a:pPr>
              <a:defRPr/>
            </a:pPr>
            <a:r>
              <a:rPr lang="en-US" smtClean="0"/>
              <a:t>Revised 10/01/12</a:t>
            </a:r>
            <a:endParaRPr lang="en-US"/>
          </a:p>
        </p:txBody>
      </p:sp>
      <p:sp>
        <p:nvSpPr>
          <p:cNvPr id="3" name="Slide Number Placeholder 2"/>
          <p:cNvSpPr>
            <a:spLocks noGrp="1"/>
          </p:cNvSpPr>
          <p:nvPr>
            <p:ph type="sldNum" sz="quarter" idx="11"/>
          </p:nvPr>
        </p:nvSpPr>
        <p:spPr/>
        <p:txBody>
          <a:bodyPr/>
          <a:lstStyle/>
          <a:p>
            <a:pPr>
              <a:defRPr/>
            </a:pPr>
            <a:fld id="{F1BAFE69-3269-4E92-8E5B-77CF2E541B63}" type="slidenum">
              <a:rPr lang="en-US" smtClean="0"/>
              <a:pPr>
                <a:defRPr/>
              </a:pPr>
              <a:t>78</a:t>
            </a:fld>
            <a:endParaRPr lang="en-US"/>
          </a:p>
        </p:txBody>
      </p:sp>
    </p:spTree>
    <p:extLst>
      <p:ext uri="{BB962C8B-B14F-4D97-AF65-F5344CB8AC3E}">
        <p14:creationId xmlns:p14="http://schemas.microsoft.com/office/powerpoint/2010/main" val="340232609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TextEdit="1"/>
          </p:cNvSpPr>
          <p:nvPr>
            <p:ph type="sldImg"/>
          </p:nvPr>
        </p:nvSpPr>
        <p:spPr bwMode="auto">
          <a:noFill/>
          <a:ln>
            <a:solidFill>
              <a:srgbClr val="000000"/>
            </a:solidFill>
            <a:miter lim="800000"/>
            <a:headEnd/>
            <a:tailEnd/>
          </a:ln>
        </p:spPr>
      </p:sp>
      <p:sp>
        <p:nvSpPr>
          <p:cNvPr id="20482"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4. What is an amendment?</a:t>
            </a:r>
            <a:r>
              <a:rPr lang="en-US" smtClean="0"/>
              <a:t> </a:t>
            </a:r>
          </a:p>
        </p:txBody>
      </p:sp>
    </p:spTree>
    <p:extLst>
      <p:ext uri="{BB962C8B-B14F-4D97-AF65-F5344CB8AC3E}">
        <p14:creationId xmlns:p14="http://schemas.microsoft.com/office/powerpoint/2010/main" val="32002830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Rot="1" noChangeAspect="1" noTextEdit="1"/>
          </p:cNvSpPr>
          <p:nvPr>
            <p:ph type="sldImg"/>
          </p:nvPr>
        </p:nvSpPr>
        <p:spPr bwMode="auto">
          <a:noFill/>
          <a:ln>
            <a:solidFill>
              <a:srgbClr val="000000"/>
            </a:solidFill>
            <a:miter lim="800000"/>
            <a:headEnd/>
            <a:tailEnd/>
          </a:ln>
        </p:spPr>
      </p:sp>
      <p:sp>
        <p:nvSpPr>
          <p:cNvPr id="77826"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62. Who wrote the Declaration of Independence?</a:t>
            </a:r>
            <a:r>
              <a:rPr lang="en-US" smtClean="0"/>
              <a:t> </a:t>
            </a:r>
          </a:p>
        </p:txBody>
      </p:sp>
    </p:spTree>
    <p:extLst>
      <p:ext uri="{BB962C8B-B14F-4D97-AF65-F5344CB8AC3E}">
        <p14:creationId xmlns:p14="http://schemas.microsoft.com/office/powerpoint/2010/main" val="74633681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TextEdit="1"/>
          </p:cNvSpPr>
          <p:nvPr>
            <p:ph type="sldImg"/>
          </p:nvPr>
        </p:nvSpPr>
        <p:spPr bwMode="auto">
          <a:noFill/>
          <a:ln>
            <a:solidFill>
              <a:srgbClr val="000000"/>
            </a:solidFill>
            <a:miter lim="800000"/>
            <a:headEnd/>
            <a:tailEnd/>
          </a:ln>
        </p:spPr>
      </p:sp>
      <p:sp>
        <p:nvSpPr>
          <p:cNvPr id="24578" name="Rectangle 3"/>
          <p:cNvSpPr>
            <a:spLocks noGrp="1"/>
          </p:cNvSpPr>
          <p:nvPr>
            <p:ph type="body" idx="1"/>
          </p:nvPr>
        </p:nvSpPr>
        <p:spPr bwMode="auto">
          <a:noFill/>
        </p:spPr>
        <p:txBody>
          <a:bodyPr wrap="square" lIns="91435" tIns="45718" rIns="91435" bIns="45718" numCol="1" anchor="t" anchorCtr="0" compatLnSpc="1">
            <a:prstTxWarp prst="textNoShape">
              <a:avLst/>
            </a:prstTxWarp>
          </a:bodyPr>
          <a:lstStyle/>
          <a:p>
            <a:r>
              <a:rPr lang="en-US" b="1" smtClean="0"/>
              <a:t>Question 7. How many amendments does the Constitution have?</a:t>
            </a:r>
          </a:p>
          <a:p>
            <a:endParaRPr lang="en-US" smtClean="0"/>
          </a:p>
        </p:txBody>
      </p:sp>
    </p:spTree>
    <p:extLst>
      <p:ext uri="{BB962C8B-B14F-4D97-AF65-F5344CB8AC3E}">
        <p14:creationId xmlns:p14="http://schemas.microsoft.com/office/powerpoint/2010/main" val="5175759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spect="1" noTextEdit="1"/>
          </p:cNvSpPr>
          <p:nvPr>
            <p:ph type="sldImg"/>
          </p:nvPr>
        </p:nvSpPr>
        <p:spPr bwMode="auto">
          <a:noFill/>
          <a:ln>
            <a:solidFill>
              <a:srgbClr val="000000"/>
            </a:solidFill>
            <a:miter lim="800000"/>
            <a:headEnd/>
            <a:tailEnd/>
          </a:ln>
        </p:spPr>
      </p:sp>
      <p:sp>
        <p:nvSpPr>
          <p:cNvPr id="30722" name="Rectangle 3"/>
          <p:cNvSpPr>
            <a:spLocks noGrp="1"/>
          </p:cNvSpPr>
          <p:nvPr>
            <p:ph type="body" idx="1"/>
          </p:nvPr>
        </p:nvSpPr>
        <p:spPr bwMode="auto">
          <a:noFill/>
        </p:spPr>
        <p:txBody>
          <a:bodyPr wrap="square" numCol="1" anchor="t" anchorCtr="0" compatLnSpc="1">
            <a:prstTxWarp prst="textNoShape">
              <a:avLst/>
            </a:prstTxWarp>
          </a:bodyPr>
          <a:lstStyle/>
          <a:p>
            <a:r>
              <a:rPr lang="en-US" altLang="ko-KR" b="1" smtClean="0">
                <a:ea typeface="굴림" pitchFamily="34" charset="-127"/>
              </a:rPr>
              <a:t>Question 54. How old do citizens have to be to vote for President?</a:t>
            </a:r>
          </a:p>
          <a:p>
            <a:endParaRPr lang="en-US" smtClean="0"/>
          </a:p>
        </p:txBody>
      </p:sp>
    </p:spTree>
    <p:extLst>
      <p:ext uri="{BB962C8B-B14F-4D97-AF65-F5344CB8AC3E}">
        <p14:creationId xmlns:p14="http://schemas.microsoft.com/office/powerpoint/2010/main" val="373205599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Rot="1" noChangeAspect="1" noTextEdit="1"/>
          </p:cNvSpPr>
          <p:nvPr>
            <p:ph type="sldImg"/>
          </p:nvPr>
        </p:nvSpPr>
        <p:spPr bwMode="auto">
          <a:noFill/>
          <a:ln>
            <a:solidFill>
              <a:srgbClr val="000000"/>
            </a:solidFill>
            <a:miter lim="800000"/>
            <a:headEnd/>
            <a:tailEnd/>
          </a:ln>
        </p:spPr>
      </p:sp>
      <p:sp>
        <p:nvSpPr>
          <p:cNvPr id="34818" name="Rectangle 3"/>
          <p:cNvSpPr>
            <a:spLocks noGrp="1"/>
          </p:cNvSpPr>
          <p:nvPr>
            <p:ph type="body" idx="1"/>
          </p:nvPr>
        </p:nvSpPr>
        <p:spPr bwMode="auto">
          <a:noFill/>
        </p:spPr>
        <p:txBody>
          <a:bodyPr wrap="square" numCol="1" anchor="t" anchorCtr="0" compatLnSpc="1">
            <a:prstTxWarp prst="textNoShape">
              <a:avLst/>
            </a:prstTxWarp>
          </a:bodyPr>
          <a:lstStyle/>
          <a:p>
            <a:r>
              <a:rPr lang="en-US" altLang="ko-KR" b="1" smtClean="0">
                <a:ea typeface="굴림" pitchFamily="34" charset="-127"/>
              </a:rPr>
              <a:t>Question 48.  There are four amendments to the Constitution about who can vote. Describe </a:t>
            </a:r>
            <a:r>
              <a:rPr lang="en-US" altLang="ko-KR" b="1" u="sng" smtClean="0">
                <a:ea typeface="굴림" pitchFamily="34" charset="-127"/>
              </a:rPr>
              <a:t>one</a:t>
            </a:r>
            <a:r>
              <a:rPr lang="en-US" altLang="ko-KR" b="1" smtClean="0">
                <a:ea typeface="굴림" pitchFamily="34" charset="-127"/>
              </a:rPr>
              <a:t> of them.</a:t>
            </a:r>
          </a:p>
          <a:p>
            <a:endParaRPr lang="en-US" smtClean="0"/>
          </a:p>
        </p:txBody>
      </p:sp>
    </p:spTree>
    <p:extLst>
      <p:ext uri="{BB962C8B-B14F-4D97-AF65-F5344CB8AC3E}">
        <p14:creationId xmlns:p14="http://schemas.microsoft.com/office/powerpoint/2010/main" val="325477046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Rot="1" noChangeAspect="1" noTextEdit="1"/>
          </p:cNvSpPr>
          <p:nvPr>
            <p:ph type="sldImg"/>
          </p:nvPr>
        </p:nvSpPr>
        <p:spPr bwMode="auto">
          <a:noFill/>
          <a:ln>
            <a:solidFill>
              <a:srgbClr val="000000"/>
            </a:solidFill>
            <a:miter lim="800000"/>
            <a:headEnd/>
            <a:tailEnd/>
          </a:ln>
        </p:spPr>
      </p:sp>
      <p:sp>
        <p:nvSpPr>
          <p:cNvPr id="45058"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a:t>
            </a:r>
            <a:r>
              <a:rPr lang="en-US" altLang="ko-KR" b="1" smtClean="0">
                <a:ea typeface="굴림" pitchFamily="34" charset="-127"/>
              </a:rPr>
              <a:t>51. What are </a:t>
            </a:r>
            <a:r>
              <a:rPr lang="en-US" altLang="ko-KR" b="1" u="sng" smtClean="0">
                <a:ea typeface="굴림" pitchFamily="34" charset="-127"/>
              </a:rPr>
              <a:t>two</a:t>
            </a:r>
            <a:r>
              <a:rPr lang="en-US" altLang="ko-KR" b="1" smtClean="0">
                <a:ea typeface="굴림" pitchFamily="34" charset="-127"/>
              </a:rPr>
              <a:t> rights of everyone living in the United States?</a:t>
            </a:r>
          </a:p>
          <a:p>
            <a:endParaRPr lang="en-US" smtClean="0"/>
          </a:p>
        </p:txBody>
      </p:sp>
    </p:spTree>
    <p:extLst>
      <p:ext uri="{BB962C8B-B14F-4D97-AF65-F5344CB8AC3E}">
        <p14:creationId xmlns:p14="http://schemas.microsoft.com/office/powerpoint/2010/main" val="34085860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Rot="1" noChangeAspect="1" noTextEdit="1"/>
          </p:cNvSpPr>
          <p:nvPr>
            <p:ph type="sldImg"/>
          </p:nvPr>
        </p:nvSpPr>
        <p:spPr bwMode="auto">
          <a:noFill/>
          <a:ln>
            <a:solidFill>
              <a:srgbClr val="000000"/>
            </a:solidFill>
            <a:miter lim="800000"/>
            <a:headEnd/>
            <a:tailEnd/>
          </a:ln>
        </p:spPr>
      </p:sp>
      <p:sp>
        <p:nvSpPr>
          <p:cNvPr id="40962" name="Rectangle 3"/>
          <p:cNvSpPr>
            <a:spLocks noGrp="1"/>
          </p:cNvSpPr>
          <p:nvPr>
            <p:ph type="body" idx="1"/>
          </p:nvPr>
        </p:nvSpPr>
        <p:spPr bwMode="auto">
          <a:noFill/>
        </p:spPr>
        <p:txBody>
          <a:bodyPr wrap="square" lIns="91435" tIns="45718" rIns="91435" bIns="45718" numCol="1" anchor="t" anchorCtr="0" compatLnSpc="1">
            <a:prstTxWarp prst="textNoShape">
              <a:avLst/>
            </a:prstTxWarp>
          </a:bodyPr>
          <a:lstStyle/>
          <a:p>
            <a:r>
              <a:rPr lang="en-US" b="1" smtClean="0"/>
              <a:t>Question 6. What is </a:t>
            </a:r>
            <a:r>
              <a:rPr lang="en-US" b="1" u="sng" smtClean="0"/>
              <a:t>one</a:t>
            </a:r>
            <a:r>
              <a:rPr lang="en-US" b="1" smtClean="0"/>
              <a:t> right or freedom from the First Amendment?</a:t>
            </a:r>
            <a:r>
              <a:rPr lang="en-US" smtClean="0"/>
              <a:t> </a:t>
            </a:r>
          </a:p>
        </p:txBody>
      </p:sp>
    </p:spTree>
    <p:extLst>
      <p:ext uri="{BB962C8B-B14F-4D97-AF65-F5344CB8AC3E}">
        <p14:creationId xmlns:p14="http://schemas.microsoft.com/office/powerpoint/2010/main" val="98524640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noTextEdit="1"/>
          </p:cNvSpPr>
          <p:nvPr>
            <p:ph type="sldImg"/>
          </p:nvPr>
        </p:nvSpPr>
        <p:spPr bwMode="auto">
          <a:noFill/>
          <a:ln>
            <a:solidFill>
              <a:srgbClr val="000000"/>
            </a:solidFill>
            <a:miter lim="800000"/>
            <a:headEnd/>
            <a:tailEnd/>
          </a:ln>
        </p:spPr>
      </p:sp>
      <p:sp>
        <p:nvSpPr>
          <p:cNvPr id="51202"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a:t>
            </a:r>
            <a:r>
              <a:rPr lang="en-US" altLang="ko-KR" b="1" smtClean="0">
                <a:ea typeface="굴림" pitchFamily="34" charset="-127"/>
              </a:rPr>
              <a:t>49. What is </a:t>
            </a:r>
            <a:r>
              <a:rPr lang="en-US" altLang="ko-KR" b="1" u="sng" smtClean="0">
                <a:ea typeface="굴림" pitchFamily="34" charset="-127"/>
              </a:rPr>
              <a:t>one</a:t>
            </a:r>
            <a:r>
              <a:rPr lang="en-US" altLang="ko-KR" b="1" smtClean="0">
                <a:ea typeface="굴림" pitchFamily="34" charset="-127"/>
              </a:rPr>
              <a:t> responsibility that is only for United States citizens?</a:t>
            </a:r>
          </a:p>
          <a:p>
            <a:endParaRPr lang="en-US" smtClean="0"/>
          </a:p>
        </p:txBody>
      </p:sp>
    </p:spTree>
    <p:extLst>
      <p:ext uri="{BB962C8B-B14F-4D97-AF65-F5344CB8AC3E}">
        <p14:creationId xmlns:p14="http://schemas.microsoft.com/office/powerpoint/2010/main" val="369933899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noTextEdit="1"/>
          </p:cNvSpPr>
          <p:nvPr>
            <p:ph type="sldImg"/>
          </p:nvPr>
        </p:nvSpPr>
        <p:spPr bwMode="auto">
          <a:noFill/>
          <a:ln>
            <a:solidFill>
              <a:srgbClr val="000000"/>
            </a:solidFill>
            <a:miter lim="800000"/>
            <a:headEnd/>
            <a:tailEnd/>
          </a:ln>
        </p:spPr>
      </p:sp>
      <p:sp>
        <p:nvSpPr>
          <p:cNvPr id="51202" name="Rectangle 3"/>
          <p:cNvSpPr>
            <a:spLocks noGrp="1"/>
          </p:cNvSpPr>
          <p:nvPr>
            <p:ph type="body" idx="1"/>
          </p:nvPr>
        </p:nvSpPr>
        <p:spPr bwMode="auto">
          <a:noFill/>
        </p:spPr>
        <p:txBody>
          <a:bodyPr wrap="square" numCol="1" anchor="t" anchorCtr="0" compatLnSpc="1">
            <a:prstTxWarp prst="textNoShape">
              <a:avLst/>
            </a:prstTxWarp>
          </a:bodyPr>
          <a:lstStyle/>
          <a:p>
            <a:r>
              <a:rPr lang="en-US" altLang="ko-KR" b="1" dirty="0" smtClean="0">
                <a:ea typeface="굴림" pitchFamily="34" charset="-127"/>
              </a:rPr>
              <a:t>Question 56. When is the last day you can send in federal income tax forms?</a:t>
            </a:r>
          </a:p>
        </p:txBody>
      </p:sp>
    </p:spTree>
    <p:extLst>
      <p:ext uri="{BB962C8B-B14F-4D97-AF65-F5344CB8AC3E}">
        <p14:creationId xmlns:p14="http://schemas.microsoft.com/office/powerpoint/2010/main" val="360939017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Rot="1" noChangeAspect="1" noTextEdit="1"/>
          </p:cNvSpPr>
          <p:nvPr>
            <p:ph type="sldImg"/>
          </p:nvPr>
        </p:nvSpPr>
        <p:spPr bwMode="auto">
          <a:noFill/>
          <a:ln>
            <a:solidFill>
              <a:srgbClr val="000000"/>
            </a:solidFill>
            <a:miter lim="800000"/>
            <a:headEnd/>
            <a:tailEnd/>
          </a:ln>
        </p:spPr>
      </p:sp>
      <p:sp>
        <p:nvSpPr>
          <p:cNvPr id="63490"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a:t>
            </a:r>
            <a:r>
              <a:rPr lang="en-US" altLang="ko-KR" b="1" smtClean="0">
                <a:ea typeface="굴림" pitchFamily="34" charset="-127"/>
              </a:rPr>
              <a:t>50. Name </a:t>
            </a:r>
            <a:r>
              <a:rPr lang="en-US" altLang="ko-KR" b="1" u="sng" smtClean="0">
                <a:ea typeface="굴림" pitchFamily="34" charset="-127"/>
              </a:rPr>
              <a:t>one</a:t>
            </a:r>
            <a:r>
              <a:rPr lang="en-US" altLang="ko-KR" b="1" smtClean="0">
                <a:ea typeface="굴림" pitchFamily="34" charset="-127"/>
              </a:rPr>
              <a:t> right only for United States citizens.</a:t>
            </a:r>
          </a:p>
          <a:p>
            <a:endParaRPr lang="en-US" smtClean="0"/>
          </a:p>
        </p:txBody>
      </p:sp>
    </p:spTree>
    <p:extLst>
      <p:ext uri="{BB962C8B-B14F-4D97-AF65-F5344CB8AC3E}">
        <p14:creationId xmlns:p14="http://schemas.microsoft.com/office/powerpoint/2010/main" val="378790938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Rot="1" noChangeAspect="1" noTextEdit="1"/>
          </p:cNvSpPr>
          <p:nvPr>
            <p:ph type="sldImg"/>
          </p:nvPr>
        </p:nvSpPr>
        <p:spPr bwMode="auto">
          <a:noFill/>
          <a:ln>
            <a:solidFill>
              <a:srgbClr val="000000"/>
            </a:solidFill>
            <a:miter lim="800000"/>
            <a:headEnd/>
            <a:tailEnd/>
          </a:ln>
        </p:spPr>
      </p:sp>
      <p:sp>
        <p:nvSpPr>
          <p:cNvPr id="63490" name="Rectangle 3"/>
          <p:cNvSpPr>
            <a:spLocks noGrp="1"/>
          </p:cNvSpPr>
          <p:nvPr>
            <p:ph type="body" idx="1"/>
          </p:nvPr>
        </p:nvSpPr>
        <p:spPr bwMode="auto">
          <a:noFill/>
        </p:spPr>
        <p:txBody>
          <a:bodyPr wrap="square" numCol="1" anchor="t" anchorCtr="0" compatLnSpc="1">
            <a:prstTxWarp prst="textNoShape">
              <a:avLst/>
            </a:prstTxWarp>
          </a:bodyPr>
          <a:lstStyle/>
          <a:p>
            <a:r>
              <a:rPr lang="en-US" b="1" dirty="0" smtClean="0"/>
              <a:t>Question </a:t>
            </a:r>
            <a:r>
              <a:rPr lang="en-US" altLang="ko-KR" b="1" dirty="0" smtClean="0">
                <a:ea typeface="굴림" pitchFamily="34" charset="-127"/>
              </a:rPr>
              <a:t>52. What do we show loyalty to when we say the Pledge of Allegiance?</a:t>
            </a:r>
          </a:p>
          <a:p>
            <a:endParaRPr lang="en-US" dirty="0" smtClean="0"/>
          </a:p>
        </p:txBody>
      </p:sp>
    </p:spTree>
    <p:extLst>
      <p:ext uri="{BB962C8B-B14F-4D97-AF65-F5344CB8AC3E}">
        <p14:creationId xmlns:p14="http://schemas.microsoft.com/office/powerpoint/2010/main" val="320418159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Rot="1" noChangeAspect="1" noTextEdit="1"/>
          </p:cNvSpPr>
          <p:nvPr>
            <p:ph type="sldImg"/>
          </p:nvPr>
        </p:nvSpPr>
        <p:spPr bwMode="auto">
          <a:noFill/>
          <a:ln>
            <a:solidFill>
              <a:srgbClr val="000000"/>
            </a:solidFill>
            <a:miter lim="800000"/>
            <a:headEnd/>
            <a:tailEnd/>
          </a:ln>
        </p:spPr>
      </p:sp>
      <p:sp>
        <p:nvSpPr>
          <p:cNvPr id="63490" name="Rectangle 3"/>
          <p:cNvSpPr>
            <a:spLocks noGrp="1"/>
          </p:cNvSpPr>
          <p:nvPr>
            <p:ph type="body" idx="1"/>
          </p:nvPr>
        </p:nvSpPr>
        <p:spPr bwMode="auto">
          <a:noFill/>
        </p:spPr>
        <p:txBody>
          <a:bodyPr wrap="square" numCol="1" anchor="t" anchorCtr="0" compatLnSpc="1">
            <a:prstTxWarp prst="textNoShape">
              <a:avLst/>
            </a:prstTxWarp>
          </a:bodyPr>
          <a:lstStyle/>
          <a:p>
            <a:r>
              <a:rPr lang="en-US" altLang="ko-KR" b="1" dirty="0" smtClean="0">
                <a:ea typeface="굴림" pitchFamily="34" charset="-127"/>
              </a:rPr>
              <a:t>Question 53. What is </a:t>
            </a:r>
            <a:r>
              <a:rPr lang="en-US" altLang="ko-KR" b="1" u="sng" dirty="0" smtClean="0">
                <a:ea typeface="굴림" pitchFamily="34" charset="-127"/>
              </a:rPr>
              <a:t>one</a:t>
            </a:r>
            <a:r>
              <a:rPr lang="en-US" altLang="ko-KR" b="1" dirty="0" smtClean="0">
                <a:ea typeface="굴림" pitchFamily="34" charset="-127"/>
              </a:rPr>
              <a:t> promise you make when you become a United States citizen?</a:t>
            </a:r>
          </a:p>
          <a:p>
            <a:endParaRPr lang="en-US" dirty="0" smtClean="0"/>
          </a:p>
        </p:txBody>
      </p:sp>
    </p:spTree>
    <p:extLst>
      <p:ext uri="{BB962C8B-B14F-4D97-AF65-F5344CB8AC3E}">
        <p14:creationId xmlns:p14="http://schemas.microsoft.com/office/powerpoint/2010/main" val="18406561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TextEdit="1"/>
          </p:cNvSpPr>
          <p:nvPr>
            <p:ph type="sldImg"/>
          </p:nvPr>
        </p:nvSpPr>
        <p:spPr bwMode="auto">
          <a:noFill/>
          <a:ln>
            <a:solidFill>
              <a:srgbClr val="000000"/>
            </a:solidFill>
            <a:miter lim="800000"/>
            <a:headEnd/>
            <a:tailEnd/>
          </a:ln>
        </p:spPr>
      </p:sp>
      <p:sp>
        <p:nvSpPr>
          <p:cNvPr id="81922"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63. When was the Declaration of Independence adopted? </a:t>
            </a:r>
            <a:endParaRPr lang="en-US" smtClean="0"/>
          </a:p>
        </p:txBody>
      </p:sp>
    </p:spTree>
    <p:extLst>
      <p:ext uri="{BB962C8B-B14F-4D97-AF65-F5344CB8AC3E}">
        <p14:creationId xmlns:p14="http://schemas.microsoft.com/office/powerpoint/2010/main" val="81201534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TextEdit="1"/>
          </p:cNvSpPr>
          <p:nvPr>
            <p:ph type="sldImg"/>
          </p:nvPr>
        </p:nvSpPr>
        <p:spPr bwMode="auto">
          <a:noFill/>
          <a:ln>
            <a:solidFill>
              <a:srgbClr val="000000"/>
            </a:solidFill>
            <a:miter lim="800000"/>
            <a:headEnd/>
            <a:tailEnd/>
          </a:ln>
        </p:spPr>
      </p:sp>
      <p:sp>
        <p:nvSpPr>
          <p:cNvPr id="81922" name="Rectangle 3"/>
          <p:cNvSpPr>
            <a:spLocks noGrp="1"/>
          </p:cNvSpPr>
          <p:nvPr>
            <p:ph type="body" idx="1"/>
          </p:nvPr>
        </p:nvSpPr>
        <p:spPr bwMode="auto">
          <a:noFill/>
        </p:spPr>
        <p:txBody>
          <a:bodyPr wrap="square" lIns="91435" tIns="45718" rIns="91435" bIns="45718" numCol="1" anchor="t" anchorCtr="0" compatLnSpc="1">
            <a:prstTxWarp prst="textNoShape">
              <a:avLst/>
            </a:prstTxWarp>
          </a:bodyPr>
          <a:lstStyle/>
          <a:p>
            <a:r>
              <a:rPr lang="en-US" altLang="ko-KR" b="1" smtClean="0">
                <a:ea typeface="굴림" pitchFamily="34" charset="-127"/>
              </a:rPr>
              <a:t>Question 55. What are </a:t>
            </a:r>
            <a:r>
              <a:rPr lang="en-US" altLang="ko-KR" b="1" u="sng" smtClean="0">
                <a:ea typeface="굴림" pitchFamily="34" charset="-127"/>
              </a:rPr>
              <a:t>two</a:t>
            </a:r>
            <a:r>
              <a:rPr lang="en-US" altLang="ko-KR" b="1" smtClean="0">
                <a:ea typeface="굴림" pitchFamily="34" charset="-127"/>
              </a:rPr>
              <a:t> ways that Americans can participate in their democracy?</a:t>
            </a:r>
          </a:p>
          <a:p>
            <a:endParaRPr lang="en-US" smtClean="0"/>
          </a:p>
        </p:txBody>
      </p:sp>
    </p:spTree>
    <p:extLst>
      <p:ext uri="{BB962C8B-B14F-4D97-AF65-F5344CB8AC3E}">
        <p14:creationId xmlns:p14="http://schemas.microsoft.com/office/powerpoint/2010/main" val="343093989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Rot="1" noChangeAspect="1" noTextEdit="1"/>
          </p:cNvSpPr>
          <p:nvPr>
            <p:ph type="sldImg"/>
          </p:nvPr>
        </p:nvSpPr>
        <p:spPr bwMode="auto">
          <a:noFill/>
          <a:ln>
            <a:solidFill>
              <a:srgbClr val="000000"/>
            </a:solidFill>
            <a:miter lim="800000"/>
            <a:headEnd/>
            <a:tailEnd/>
          </a:ln>
        </p:spPr>
      </p:sp>
      <p:sp>
        <p:nvSpPr>
          <p:cNvPr id="92162"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45. What are the </a:t>
            </a:r>
            <a:r>
              <a:rPr lang="en-US" b="1" u="sng" smtClean="0"/>
              <a:t>two</a:t>
            </a:r>
            <a:r>
              <a:rPr lang="en-US" b="1" smtClean="0"/>
              <a:t> major political parties in the United States?</a:t>
            </a:r>
            <a:r>
              <a:rPr lang="en-US" smtClean="0"/>
              <a:t> </a:t>
            </a:r>
          </a:p>
        </p:txBody>
      </p:sp>
    </p:spTree>
    <p:extLst>
      <p:ext uri="{BB962C8B-B14F-4D97-AF65-F5344CB8AC3E}">
        <p14:creationId xmlns:p14="http://schemas.microsoft.com/office/powerpoint/2010/main" val="303010691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Rot="1" noChangeAspect="1" noTextEdit="1"/>
          </p:cNvSpPr>
          <p:nvPr>
            <p:ph type="sldImg"/>
          </p:nvPr>
        </p:nvSpPr>
        <p:spPr bwMode="auto">
          <a:noFill/>
          <a:ln>
            <a:solidFill>
              <a:srgbClr val="000000"/>
            </a:solidFill>
            <a:miter lim="800000"/>
            <a:headEnd/>
            <a:tailEnd/>
          </a:ln>
        </p:spPr>
      </p:sp>
      <p:sp>
        <p:nvSpPr>
          <p:cNvPr id="92162" name="Rectangle 3"/>
          <p:cNvSpPr>
            <a:spLocks noGrp="1"/>
          </p:cNvSpPr>
          <p:nvPr>
            <p:ph type="body" idx="1"/>
          </p:nvPr>
        </p:nvSpPr>
        <p:spPr bwMode="auto">
          <a:noFill/>
        </p:spPr>
        <p:txBody>
          <a:bodyPr wrap="square" numCol="1" anchor="t" anchorCtr="0" compatLnSpc="1">
            <a:prstTxWarp prst="textNoShape">
              <a:avLst/>
            </a:prstTxWarp>
          </a:bodyPr>
          <a:lstStyle/>
          <a:p>
            <a:r>
              <a:rPr lang="en-US" altLang="ko-KR" b="1" dirty="0" smtClean="0">
                <a:ea typeface="굴림" pitchFamily="34" charset="-127"/>
              </a:rPr>
              <a:t>Question 57. When must all men register for the Selective Service?</a:t>
            </a:r>
          </a:p>
          <a:p>
            <a:endParaRPr lang="en-US" dirty="0" smtClean="0"/>
          </a:p>
          <a:p>
            <a:endParaRPr lang="en-US" dirty="0" smtClean="0"/>
          </a:p>
        </p:txBody>
      </p:sp>
    </p:spTree>
    <p:extLst>
      <p:ext uri="{BB962C8B-B14F-4D97-AF65-F5344CB8AC3E}">
        <p14:creationId xmlns:p14="http://schemas.microsoft.com/office/powerpoint/2010/main" val="178177947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387"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b="1" dirty="0" smtClean="0"/>
              <a:t>Lesson 7. American Government: The Legislative Branch.</a:t>
            </a:r>
          </a:p>
          <a:p>
            <a:r>
              <a:rPr lang="en-US" dirty="0" smtClean="0"/>
              <a:t>This lesson explains the structure and function of the first branch of American government, </a:t>
            </a:r>
            <a:r>
              <a:rPr lang="en-US" b="0" dirty="0" smtClean="0"/>
              <a:t>the legislative </a:t>
            </a:r>
            <a:r>
              <a:rPr lang="en-US" b="0" smtClean="0"/>
              <a:t>branch.</a:t>
            </a:r>
            <a:r>
              <a:rPr lang="en-US" b="0" baseline="0" smtClean="0"/>
              <a:t> </a:t>
            </a:r>
            <a:endParaRPr lang="en-US" b="0" dirty="0" smtClean="0"/>
          </a:p>
        </p:txBody>
      </p:sp>
      <p:sp>
        <p:nvSpPr>
          <p:cNvPr id="2" name="Footer Placeholder 1"/>
          <p:cNvSpPr>
            <a:spLocks noGrp="1"/>
          </p:cNvSpPr>
          <p:nvPr>
            <p:ph type="ftr" sz="quarter" idx="10"/>
          </p:nvPr>
        </p:nvSpPr>
        <p:spPr/>
        <p:txBody>
          <a:bodyPr/>
          <a:lstStyle/>
          <a:p>
            <a:pPr>
              <a:defRPr/>
            </a:pPr>
            <a:r>
              <a:rPr lang="en-US" smtClean="0"/>
              <a:t>Revised 10/01/12</a:t>
            </a:r>
            <a:endParaRPr lang="en-US"/>
          </a:p>
        </p:txBody>
      </p:sp>
      <p:sp>
        <p:nvSpPr>
          <p:cNvPr id="3" name="Slide Number Placeholder 2"/>
          <p:cNvSpPr>
            <a:spLocks noGrp="1"/>
          </p:cNvSpPr>
          <p:nvPr>
            <p:ph type="sldNum" sz="quarter" idx="11"/>
          </p:nvPr>
        </p:nvSpPr>
        <p:spPr/>
        <p:txBody>
          <a:bodyPr/>
          <a:lstStyle/>
          <a:p>
            <a:pPr>
              <a:defRPr/>
            </a:pPr>
            <a:fld id="{F1BAFE69-3269-4E92-8E5B-77CF2E541B63}" type="slidenum">
              <a:rPr lang="en-US" smtClean="0"/>
              <a:pPr>
                <a:defRPr/>
              </a:pPr>
              <a:t>93</a:t>
            </a:fld>
            <a:endParaRPr lang="en-US"/>
          </a:p>
        </p:txBody>
      </p:sp>
    </p:spTree>
    <p:extLst>
      <p:ext uri="{BB962C8B-B14F-4D97-AF65-F5344CB8AC3E}">
        <p14:creationId xmlns:p14="http://schemas.microsoft.com/office/powerpoint/2010/main" val="167803807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TextEdit="1"/>
          </p:cNvSpPr>
          <p:nvPr>
            <p:ph type="sldImg"/>
          </p:nvPr>
        </p:nvSpPr>
        <p:spPr bwMode="auto">
          <a:noFill/>
          <a:ln>
            <a:solidFill>
              <a:srgbClr val="000000"/>
            </a:solidFill>
            <a:miter lim="800000"/>
            <a:headEnd/>
            <a:tailEnd/>
          </a:ln>
        </p:spPr>
      </p:sp>
      <p:sp>
        <p:nvSpPr>
          <p:cNvPr id="20482" name="Rectangle 3"/>
          <p:cNvSpPr>
            <a:spLocks noGrp="1"/>
          </p:cNvSpPr>
          <p:nvPr>
            <p:ph type="body" idx="1"/>
          </p:nvPr>
        </p:nvSpPr>
        <p:spPr bwMode="auto">
          <a:noFill/>
        </p:spPr>
        <p:txBody>
          <a:bodyPr wrap="square" lIns="91435" tIns="45718" rIns="91435" bIns="45718" numCol="1" anchor="t" anchorCtr="0" compatLnSpc="1">
            <a:prstTxWarp prst="textNoShape">
              <a:avLst/>
            </a:prstTxWarp>
          </a:bodyPr>
          <a:lstStyle/>
          <a:p>
            <a:r>
              <a:rPr lang="en-US" b="1" smtClean="0"/>
              <a:t>Question 2. What does the Constitution do?</a:t>
            </a:r>
          </a:p>
        </p:txBody>
      </p:sp>
    </p:spTree>
    <p:extLst>
      <p:ext uri="{BB962C8B-B14F-4D97-AF65-F5344CB8AC3E}">
        <p14:creationId xmlns:p14="http://schemas.microsoft.com/office/powerpoint/2010/main" val="235417315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TextEdit="1"/>
          </p:cNvSpPr>
          <p:nvPr>
            <p:ph type="sldImg"/>
          </p:nvPr>
        </p:nvSpPr>
        <p:spPr bwMode="auto">
          <a:noFill/>
          <a:ln>
            <a:solidFill>
              <a:srgbClr val="000000"/>
            </a:solidFill>
            <a:miter lim="800000"/>
            <a:headEnd/>
            <a:tailEnd/>
          </a:ln>
        </p:spPr>
      </p:sp>
      <p:sp>
        <p:nvSpPr>
          <p:cNvPr id="24578" name="Rectangle 3"/>
          <p:cNvSpPr>
            <a:spLocks noGrp="1"/>
          </p:cNvSpPr>
          <p:nvPr>
            <p:ph type="body" idx="1"/>
          </p:nvPr>
        </p:nvSpPr>
        <p:spPr bwMode="auto">
          <a:noFill/>
        </p:spPr>
        <p:txBody>
          <a:bodyPr wrap="square" lIns="91435" tIns="45718" rIns="91435" bIns="45718" numCol="1" anchor="t" anchorCtr="0" compatLnSpc="1">
            <a:prstTxWarp prst="textNoShape">
              <a:avLst/>
            </a:prstTxWarp>
          </a:bodyPr>
          <a:lstStyle/>
          <a:p>
            <a:r>
              <a:rPr lang="en-US" b="1" smtClean="0"/>
              <a:t>Question</a:t>
            </a:r>
            <a:r>
              <a:rPr lang="en-US" smtClean="0"/>
              <a:t> </a:t>
            </a:r>
            <a:r>
              <a:rPr lang="en-US" b="1" smtClean="0"/>
              <a:t>13. Name </a:t>
            </a:r>
            <a:r>
              <a:rPr lang="en-US" b="1" u="sng" smtClean="0"/>
              <a:t>one</a:t>
            </a:r>
            <a:r>
              <a:rPr lang="en-US" b="1" smtClean="0"/>
              <a:t> branch or part of the government.</a:t>
            </a:r>
          </a:p>
          <a:p>
            <a:endParaRPr lang="en-US" smtClean="0"/>
          </a:p>
        </p:txBody>
      </p:sp>
    </p:spTree>
    <p:extLst>
      <p:ext uri="{BB962C8B-B14F-4D97-AF65-F5344CB8AC3E}">
        <p14:creationId xmlns:p14="http://schemas.microsoft.com/office/powerpoint/2010/main" val="227601038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spect="1" noTextEdit="1"/>
          </p:cNvSpPr>
          <p:nvPr>
            <p:ph type="sldImg"/>
          </p:nvPr>
        </p:nvSpPr>
        <p:spPr bwMode="auto">
          <a:noFill/>
          <a:ln>
            <a:solidFill>
              <a:srgbClr val="000000"/>
            </a:solidFill>
            <a:miter lim="800000"/>
            <a:headEnd/>
            <a:tailEnd/>
          </a:ln>
        </p:spPr>
      </p:sp>
      <p:sp>
        <p:nvSpPr>
          <p:cNvPr id="30722" name="Rectangle 3"/>
          <p:cNvSpPr>
            <a:spLocks noGrp="1"/>
          </p:cNvSpPr>
          <p:nvPr>
            <p:ph type="body" idx="1"/>
          </p:nvPr>
        </p:nvSpPr>
        <p:spPr bwMode="auto">
          <a:noFill/>
        </p:spPr>
        <p:txBody>
          <a:bodyPr wrap="square" lIns="91435" tIns="45718" rIns="91435" bIns="45718" numCol="1" anchor="t" anchorCtr="0" compatLnSpc="1">
            <a:prstTxWarp prst="textNoShape">
              <a:avLst/>
            </a:prstTxWarp>
          </a:bodyPr>
          <a:lstStyle/>
          <a:p>
            <a:r>
              <a:rPr lang="en-US" b="1" smtClean="0"/>
              <a:t>Question 14. What stops </a:t>
            </a:r>
            <a:r>
              <a:rPr lang="en-US" b="1" u="sng" smtClean="0"/>
              <a:t>one</a:t>
            </a:r>
            <a:r>
              <a:rPr lang="en-US" b="1" smtClean="0"/>
              <a:t> branch of government from becoming too powerful?</a:t>
            </a:r>
          </a:p>
        </p:txBody>
      </p:sp>
    </p:spTree>
    <p:extLst>
      <p:ext uri="{BB962C8B-B14F-4D97-AF65-F5344CB8AC3E}">
        <p14:creationId xmlns:p14="http://schemas.microsoft.com/office/powerpoint/2010/main" val="168914760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Rot="1" noChangeAspect="1" noTextEdit="1"/>
          </p:cNvSpPr>
          <p:nvPr>
            <p:ph type="sldImg"/>
          </p:nvPr>
        </p:nvSpPr>
        <p:spPr bwMode="auto">
          <a:noFill/>
          <a:ln>
            <a:solidFill>
              <a:srgbClr val="000000"/>
            </a:solidFill>
            <a:miter lim="800000"/>
            <a:headEnd/>
            <a:tailEnd/>
          </a:ln>
        </p:spPr>
      </p:sp>
      <p:sp>
        <p:nvSpPr>
          <p:cNvPr id="38914"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17. What are the </a:t>
            </a:r>
            <a:r>
              <a:rPr lang="en-US" b="1" u="sng" smtClean="0"/>
              <a:t>two</a:t>
            </a:r>
            <a:r>
              <a:rPr lang="en-US" b="1" smtClean="0"/>
              <a:t> parts of the U.S. Congress?</a:t>
            </a:r>
            <a:r>
              <a:rPr lang="en-US" smtClean="0"/>
              <a:t> </a:t>
            </a:r>
          </a:p>
        </p:txBody>
      </p:sp>
    </p:spTree>
    <p:extLst>
      <p:ext uri="{BB962C8B-B14F-4D97-AF65-F5344CB8AC3E}">
        <p14:creationId xmlns:p14="http://schemas.microsoft.com/office/powerpoint/2010/main" val="309338016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Rot="1" noChangeAspect="1" noTextEdit="1"/>
          </p:cNvSpPr>
          <p:nvPr>
            <p:ph type="sldImg"/>
          </p:nvPr>
        </p:nvSpPr>
        <p:spPr bwMode="auto">
          <a:noFill/>
          <a:ln>
            <a:solidFill>
              <a:srgbClr val="000000"/>
            </a:solidFill>
            <a:miter lim="800000"/>
            <a:headEnd/>
            <a:tailEnd/>
          </a:ln>
        </p:spPr>
      </p:sp>
      <p:sp>
        <p:nvSpPr>
          <p:cNvPr id="45058"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25. Why do some states have more Representatives than other states?</a:t>
            </a:r>
            <a:r>
              <a:rPr lang="en-US" smtClean="0"/>
              <a:t> </a:t>
            </a:r>
          </a:p>
        </p:txBody>
      </p:sp>
    </p:spTree>
    <p:extLst>
      <p:ext uri="{BB962C8B-B14F-4D97-AF65-F5344CB8AC3E}">
        <p14:creationId xmlns:p14="http://schemas.microsoft.com/office/powerpoint/2010/main" val="156691759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Rot="1" noChangeAspect="1" noTextEdit="1"/>
          </p:cNvSpPr>
          <p:nvPr>
            <p:ph type="sldImg"/>
          </p:nvPr>
        </p:nvSpPr>
        <p:spPr bwMode="auto">
          <a:noFill/>
          <a:ln>
            <a:solidFill>
              <a:srgbClr val="000000"/>
            </a:solidFill>
            <a:miter lim="800000"/>
            <a:headEnd/>
            <a:tailEnd/>
          </a:ln>
        </p:spPr>
      </p:sp>
      <p:sp>
        <p:nvSpPr>
          <p:cNvPr id="53250" name="Rectangle 3"/>
          <p:cNvSpPr>
            <a:spLocks noGrp="1"/>
          </p:cNvSpPr>
          <p:nvPr>
            <p:ph type="body" idx="1"/>
          </p:nvPr>
        </p:nvSpPr>
        <p:spPr bwMode="auto">
          <a:noFill/>
        </p:spPr>
        <p:txBody>
          <a:bodyPr wrap="square" numCol="1" anchor="t" anchorCtr="0" compatLnSpc="1">
            <a:prstTxWarp prst="textNoShape">
              <a:avLst/>
            </a:prstTxWarp>
          </a:bodyPr>
          <a:lstStyle/>
          <a:p>
            <a:r>
              <a:rPr lang="en-US" b="1" dirty="0" smtClean="0"/>
              <a:t>Question 21. The House of Representatives has how many voting members?</a:t>
            </a:r>
            <a:r>
              <a:rPr lang="en-US" dirty="0" smtClean="0"/>
              <a:t> </a:t>
            </a:r>
          </a:p>
        </p:txBody>
      </p:sp>
    </p:spTree>
    <p:extLst>
      <p:ext uri="{BB962C8B-B14F-4D97-AF65-F5344CB8AC3E}">
        <p14:creationId xmlns:p14="http://schemas.microsoft.com/office/powerpoint/2010/main" val="29749276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BAC2B0A-B684-49F1-8559-5689656AD1C0}" type="datetime1">
              <a:rPr lang="en-US"/>
              <a:pPr>
                <a:defRPr/>
              </a:pPr>
              <a:t>1/6/2017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16B6F7E-0C65-4F46-AE46-28BC105C0307}"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DD35D3A-A1E3-405A-80E7-4A13B9E66136}" type="datetime1">
              <a:rPr lang="en-US"/>
              <a:pPr>
                <a:defRPr/>
              </a:pPr>
              <a:t>1/6/2017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FB43A23-6825-40BA-B936-CF23ED6B93C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DF6B0BA-4C9A-4D43-989A-E02F3E2C77D0}" type="datetime1">
              <a:rPr lang="en-US"/>
              <a:pPr>
                <a:defRPr/>
              </a:pPr>
              <a:t>1/6/2017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96EBA30-BE28-45F7-BBEB-FD74C5BDCF36}"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A1A2858-D5C3-4D0F-AA19-D38BC8383F2D}" type="datetime1">
              <a:rPr lang="en-US"/>
              <a:pPr>
                <a:defRPr/>
              </a:pPr>
              <a:t>1/6/2017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6A48A9D-3C86-4466-B404-48470E7A478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BCF5EF9-18FE-4ADD-94C8-6C1BBB054269}" type="datetime1">
              <a:rPr lang="en-US"/>
              <a:pPr>
                <a:defRPr/>
              </a:pPr>
              <a:t>1/6/2017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07809AF-8686-4711-B5B3-B00880AB0C7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EB361C4-BE5F-496D-B3D0-1DF462E4BCE2}" type="datetime1">
              <a:rPr lang="en-US"/>
              <a:pPr>
                <a:defRPr/>
              </a:pPr>
              <a:t>1/6/2017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94A5928-9B56-4883-9357-0C6C4797E92D}"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45B1DCD-DC26-4F37-96A5-F809BBD85A1F}" type="datetime1">
              <a:rPr lang="en-US"/>
              <a:pPr>
                <a:defRPr/>
              </a:pPr>
              <a:t>1/6/2017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7F99F08-F6C1-43CF-81FD-D8FC733E452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8BB346B-EE56-4200-902C-2A4AC9E4BE08}" type="datetime1">
              <a:rPr lang="en-US"/>
              <a:pPr>
                <a:defRPr/>
              </a:pPr>
              <a:t>1/6/2017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A8AE417-49D0-4C18-9C31-DF2A3BB149A5}"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C14ADEC-A078-4567-84B4-F41819F597F3}" type="datetime1">
              <a:rPr lang="en-US"/>
              <a:pPr>
                <a:defRPr/>
              </a:pPr>
              <a:t>1/6/2017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6C1E969-3B07-4116-89B5-8A864A284BA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99D08AC-A582-47EB-8D8F-42A1290452BF}" type="datetime1">
              <a:rPr lang="en-US"/>
              <a:pPr>
                <a:defRPr/>
              </a:pPr>
              <a:t>1/6/2017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505B272-60A3-4AB1-BC22-870C564D7861}"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37598F2-528D-479D-A9AE-582785981AEE}" type="datetime1">
              <a:rPr lang="en-US"/>
              <a:pPr>
                <a:defRPr/>
              </a:pPr>
              <a:t>1/6/2017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A59AA66-59F6-4C3D-9FF2-E268B3172E0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0B311393-DFFC-4D0E-8E83-6FA47D5E034B}" type="datetime1">
              <a:rPr lang="en-US"/>
              <a:pPr>
                <a:defRPr/>
              </a:pPr>
              <a:t>1/6/2017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0133B97C-E096-4A9F-ADB5-5E2BEFA88F3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10.xml"/><Relationship Id="rId1" Type="http://schemas.openxmlformats.org/officeDocument/2006/relationships/slideLayout" Target="../slideLayouts/slideLayout7.xml"/><Relationship Id="rId4" Type="http://schemas.openxmlformats.org/officeDocument/2006/relationships/image" Target="../media/image86.jpeg"/></Relationships>
</file>

<file path=ppt/slides/_rels/slide11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29.xml"/><Relationship Id="rId1" Type="http://schemas.openxmlformats.org/officeDocument/2006/relationships/slideLayout" Target="../slideLayouts/slideLayout7.xml"/><Relationship Id="rId4" Type="http://schemas.openxmlformats.org/officeDocument/2006/relationships/image" Target="../media/image86.jpe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35.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6.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7.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38.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3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40.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42.xml"/><Relationship Id="rId1" Type="http://schemas.openxmlformats.org/officeDocument/2006/relationships/slideLayout" Target="../slideLayouts/slideLayout7.xml"/><Relationship Id="rId5" Type="http://schemas.openxmlformats.org/officeDocument/2006/relationships/image" Target="../media/image92.jpeg"/><Relationship Id="rId4" Type="http://schemas.openxmlformats.org/officeDocument/2006/relationships/image" Target="../media/image91.png"/></Relationships>
</file>

<file path=ppt/slides/_rels/slide14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43.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4.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45.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46.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47.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8.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50.xml"/><Relationship Id="rId1" Type="http://schemas.openxmlformats.org/officeDocument/2006/relationships/slideLayout" Target="../slideLayouts/slideLayout7.xml"/><Relationship Id="rId4" Type="http://schemas.openxmlformats.org/officeDocument/2006/relationships/image" Target="../media/image86.jpeg"/></Relationships>
</file>

<file path=ppt/slides/_rels/slide15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51.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3.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4.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5.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6.xm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7.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58.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5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0.xm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2.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16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3.xm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4.xm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5.xml"/><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66.xm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67.xm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68.xm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0.xml"/><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71.xm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2.xml"/><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3.xml"/><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74.xml"/><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75.xml"/><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6.xml"/><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7.xml"/><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78.xml"/><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7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80.xml"/><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1.xml"/><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2.xml"/><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3.xml"/><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4.xml"/><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5.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8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6.xml"/><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7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idx="4294967295"/>
          </p:nvPr>
        </p:nvSpPr>
        <p:spPr>
          <a:xfrm>
            <a:off x="457200" y="533400"/>
            <a:ext cx="8229600" cy="2362200"/>
          </a:xfrm>
        </p:spPr>
        <p:txBody>
          <a:bodyPr/>
          <a:lstStyle/>
          <a:p>
            <a:pPr eaLnBrk="1" hangingPunct="1">
              <a:defRPr/>
            </a:pPr>
            <a:r>
              <a:rPr lang="en-US" sz="6600" b="1" dirty="0">
                <a:solidFill>
                  <a:srgbClr val="142F50"/>
                </a:solidFill>
                <a:effectLst>
                  <a:outerShdw blurRad="38100" dist="38100" dir="2700000" algn="tl">
                    <a:srgbClr val="C0C0C0"/>
                  </a:outerShdw>
                </a:effectLst>
              </a:rPr>
              <a:t>Lesson </a:t>
            </a:r>
            <a:r>
              <a:rPr lang="en-US" sz="6600" b="1" dirty="0" smtClean="0">
                <a:solidFill>
                  <a:srgbClr val="142F50"/>
                </a:solidFill>
                <a:effectLst>
                  <a:outerShdw blurRad="38100" dist="38100" dir="2700000" algn="tl">
                    <a:srgbClr val="C0C0C0"/>
                  </a:outerShdw>
                </a:effectLst>
              </a:rPr>
              <a:t>1</a:t>
            </a:r>
            <a:r>
              <a:rPr lang="en-US" sz="6600" b="1" dirty="0" smtClean="0">
                <a:solidFill>
                  <a:srgbClr val="142F50"/>
                </a:solidFill>
                <a:effectLst>
                  <a:outerShdw blurRad="38100" dist="38100" dir="2700000" algn="tl">
                    <a:srgbClr val="000000"/>
                  </a:outerShdw>
                </a:effectLst>
              </a:rPr>
              <a:t/>
            </a:r>
            <a:br>
              <a:rPr lang="en-US" sz="6600" b="1" dirty="0" smtClean="0">
                <a:solidFill>
                  <a:srgbClr val="142F50"/>
                </a:solidFill>
                <a:effectLst>
                  <a:outerShdw blurRad="38100" dist="38100" dir="2700000" algn="tl">
                    <a:srgbClr val="000000"/>
                  </a:outerShdw>
                </a:effectLst>
              </a:rPr>
            </a:br>
            <a:r>
              <a:rPr lang="en-US" sz="6600" b="1" dirty="0" smtClean="0">
                <a:effectLst>
                  <a:outerShdw blurRad="38100" dist="38100" dir="2700000" algn="tl">
                    <a:srgbClr val="FFFFFF"/>
                  </a:outerShdw>
                </a:effectLst>
              </a:rPr>
              <a:t>American History</a:t>
            </a:r>
          </a:p>
        </p:txBody>
      </p:sp>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CB5C89A8-800C-48BE-BCF4-364B032DC623}" type="slidenum">
              <a:rPr lang="en-US" sz="1200">
                <a:solidFill>
                  <a:schemeClr val="tx1">
                    <a:tint val="75000"/>
                  </a:schemeClr>
                </a:solidFill>
                <a:latin typeface="+mn-lt"/>
              </a:rPr>
              <a:pPr algn="r" fontAlgn="auto">
                <a:spcBef>
                  <a:spcPts val="0"/>
                </a:spcBef>
                <a:spcAft>
                  <a:spcPts val="0"/>
                </a:spcAft>
                <a:defRPr/>
              </a:pPr>
              <a:t>1</a:t>
            </a:fld>
            <a:endParaRPr lang="en-US" sz="1200">
              <a:solidFill>
                <a:schemeClr val="tx1">
                  <a:tint val="75000"/>
                </a:schemeClr>
              </a:solidFill>
              <a:latin typeface="+mn-lt"/>
            </a:endParaRPr>
          </a:p>
        </p:txBody>
      </p:sp>
      <p:sp>
        <p:nvSpPr>
          <p:cNvPr id="15363" name="TextBox 3"/>
          <p:cNvSpPr txBox="1">
            <a:spLocks noChangeArrowheads="1"/>
          </p:cNvSpPr>
          <p:nvPr/>
        </p:nvSpPr>
        <p:spPr bwMode="auto">
          <a:xfrm>
            <a:off x="593725" y="2895600"/>
            <a:ext cx="8016875" cy="4031873"/>
          </a:xfrm>
          <a:prstGeom prst="rect">
            <a:avLst/>
          </a:prstGeom>
          <a:noFill/>
          <a:ln w="9525">
            <a:noFill/>
            <a:miter lim="800000"/>
            <a:headEnd/>
            <a:tailEnd/>
          </a:ln>
        </p:spPr>
        <p:txBody>
          <a:bodyPr>
            <a:spAutoFit/>
          </a:bodyPr>
          <a:lstStyle/>
          <a:p>
            <a:pPr algn="ctr"/>
            <a:r>
              <a:rPr lang="en-US" sz="4000" b="1" dirty="0" smtClean="0">
                <a:latin typeface="Calibri" pitchFamily="34" charset="0"/>
              </a:rPr>
              <a:t>A: The Colonial Period</a:t>
            </a:r>
          </a:p>
          <a:p>
            <a:pPr algn="ctr"/>
            <a:r>
              <a:rPr lang="en-US" sz="4000" b="1" dirty="0" smtClean="0"/>
              <a:t>and</a:t>
            </a:r>
          </a:p>
          <a:p>
            <a:pPr algn="ctr"/>
            <a:r>
              <a:rPr lang="en-US" sz="4000" b="1" dirty="0" smtClean="0">
                <a:latin typeface="Calibri" pitchFamily="34" charset="0"/>
              </a:rPr>
              <a:t>B: Independence</a:t>
            </a:r>
          </a:p>
          <a:p>
            <a:pPr algn="ctr"/>
            <a:endParaRPr lang="en-US" sz="3200" b="1" dirty="0"/>
          </a:p>
          <a:p>
            <a:pPr algn="ctr"/>
            <a:r>
              <a:rPr lang="en-US" sz="3200" b="1" dirty="0"/>
              <a:t>Questions: 59, 58, 60, 87, </a:t>
            </a:r>
            <a:r>
              <a:rPr lang="en-US" sz="3200" b="1" dirty="0" smtClean="0"/>
              <a:t>64, </a:t>
            </a:r>
            <a:r>
              <a:rPr lang="en-US" sz="3200" b="1" dirty="0"/>
              <a:t>61, 62, 63, 8, 9, 100, 99, 68, 69</a:t>
            </a:r>
          </a:p>
          <a:p>
            <a:pPr algn="ctr"/>
            <a:endParaRPr lang="en-US" sz="4000" b="1" dirty="0">
              <a:latin typeface="Calibri" pitchFamily="34" charset="0"/>
            </a:endParaRPr>
          </a:p>
        </p:txBody>
      </p:sp>
      <p:sp>
        <p:nvSpPr>
          <p:cNvPr id="2" name="Date Placeholder 1"/>
          <p:cNvSpPr>
            <a:spLocks noGrp="1"/>
          </p:cNvSpPr>
          <p:nvPr>
            <p:ph type="dt" sz="half" idx="10"/>
          </p:nvPr>
        </p:nvSpPr>
        <p:spPr/>
        <p:txBody>
          <a:bodyPr/>
          <a:lstStyle/>
          <a:p>
            <a:pPr>
              <a:defRPr/>
            </a:pPr>
            <a:fld id="{18A22626-ED88-4B9D-A2F8-CEA2305E8CB4}" type="datetime1">
              <a:rPr lang="en-US" smtClean="0"/>
              <a:pPr>
                <a:defRPr/>
              </a:pPr>
              <a:t>1/6/2017</a:t>
            </a:fld>
            <a:endParaRPr lang="en-US"/>
          </a:p>
        </p:txBody>
      </p:sp>
    </p:spTree>
    <p:extLst>
      <p:ext uri="{BB962C8B-B14F-4D97-AF65-F5344CB8AC3E}">
        <p14:creationId xmlns:p14="http://schemas.microsoft.com/office/powerpoint/2010/main" val="23653208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AB927E67-6109-4F08-A969-6633F21B85FB}" type="slidenum">
              <a:rPr lang="en-US" sz="1200">
                <a:solidFill>
                  <a:schemeClr val="tx1">
                    <a:tint val="75000"/>
                  </a:schemeClr>
                </a:solidFill>
                <a:latin typeface="+mn-lt"/>
              </a:rPr>
              <a:pPr algn="r" fontAlgn="auto">
                <a:spcBef>
                  <a:spcPts val="0"/>
                </a:spcBef>
                <a:spcAft>
                  <a:spcPts val="0"/>
                </a:spcAft>
                <a:defRPr/>
              </a:pPr>
              <a:t>10</a:t>
            </a:fld>
            <a:endParaRPr lang="en-US" sz="1200">
              <a:solidFill>
                <a:schemeClr val="tx1">
                  <a:tint val="75000"/>
                </a:schemeClr>
              </a:solidFill>
              <a:latin typeface="+mn-lt"/>
            </a:endParaRPr>
          </a:p>
        </p:txBody>
      </p:sp>
    </p:spTree>
    <p:extLst>
      <p:ext uri="{BB962C8B-B14F-4D97-AF65-F5344CB8AC3E}">
        <p14:creationId xmlns:p14="http://schemas.microsoft.com/office/powerpoint/2010/main" val="293991093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52226"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231CA418-9E01-4212-B10B-1F6592FE9F7F}" type="slidenum">
              <a:rPr lang="en-US" sz="1200">
                <a:solidFill>
                  <a:srgbClr val="898989"/>
                </a:solidFill>
                <a:latin typeface="Calibri" pitchFamily="34" charset="0"/>
              </a:rPr>
              <a:pPr algn="r"/>
              <a:t>100</a:t>
            </a:fld>
            <a:endParaRPr lang="en-US" sz="1200">
              <a:solidFill>
                <a:srgbClr val="898989"/>
              </a:solidFill>
              <a:latin typeface="Calibri" pitchFamily="34" charset="0"/>
            </a:endParaRPr>
          </a:p>
        </p:txBody>
      </p:sp>
    </p:spTree>
    <p:extLst>
      <p:ext uri="{BB962C8B-B14F-4D97-AF65-F5344CB8AC3E}">
        <p14:creationId xmlns:p14="http://schemas.microsoft.com/office/powerpoint/2010/main" val="250524395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58370"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0923D714-F1C3-4798-B642-2D81A313F35E}" type="slidenum">
              <a:rPr lang="en-US" sz="1200">
                <a:solidFill>
                  <a:srgbClr val="898989"/>
                </a:solidFill>
                <a:latin typeface="Calibri" pitchFamily="34" charset="0"/>
              </a:rPr>
              <a:pPr algn="r"/>
              <a:t>101</a:t>
            </a:fld>
            <a:endParaRPr lang="en-US" sz="1200">
              <a:solidFill>
                <a:srgbClr val="898989"/>
              </a:solidFill>
              <a:latin typeface="Calibri" pitchFamily="34" charset="0"/>
            </a:endParaRPr>
          </a:p>
        </p:txBody>
      </p:sp>
    </p:spTree>
    <p:extLst>
      <p:ext uri="{BB962C8B-B14F-4D97-AF65-F5344CB8AC3E}">
        <p14:creationId xmlns:p14="http://schemas.microsoft.com/office/powerpoint/2010/main" val="253570926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70658"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C3B42CC5-E9E1-4D40-AC28-D939313B2EBB}" type="slidenum">
              <a:rPr lang="en-US" sz="1200">
                <a:solidFill>
                  <a:srgbClr val="898989"/>
                </a:solidFill>
                <a:latin typeface="Calibri" pitchFamily="34" charset="0"/>
              </a:rPr>
              <a:pPr algn="r"/>
              <a:t>102</a:t>
            </a:fld>
            <a:endParaRPr lang="en-US" sz="1200">
              <a:solidFill>
                <a:srgbClr val="898989"/>
              </a:solidFill>
              <a:latin typeface="Calibri" pitchFamily="34" charset="0"/>
            </a:endParaRPr>
          </a:p>
        </p:txBody>
      </p:sp>
    </p:spTree>
    <p:extLst>
      <p:ext uri="{BB962C8B-B14F-4D97-AF65-F5344CB8AC3E}">
        <p14:creationId xmlns:p14="http://schemas.microsoft.com/office/powerpoint/2010/main" val="139589780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533400" y="435292"/>
            <a:ext cx="8128000" cy="6096000"/>
          </a:xfrm>
          <a:prstGeom prst="rect">
            <a:avLst/>
          </a:prstGeom>
          <a:noFill/>
          <a:ln w="9525">
            <a:noFill/>
            <a:miter lim="800000"/>
            <a:headEnd/>
            <a:tailEnd/>
          </a:ln>
        </p:spPr>
      </p:pic>
      <p:sp>
        <p:nvSpPr>
          <p:cNvPr id="78850"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A89370EC-79F0-4FAB-B1E7-89A196CA31BD}" type="slidenum">
              <a:rPr lang="en-US" sz="1200">
                <a:solidFill>
                  <a:srgbClr val="898989"/>
                </a:solidFill>
                <a:latin typeface="Calibri" pitchFamily="34" charset="0"/>
              </a:rPr>
              <a:pPr algn="r"/>
              <a:t>103</a:t>
            </a:fld>
            <a:endParaRPr lang="en-US" sz="1200">
              <a:solidFill>
                <a:srgbClr val="898989"/>
              </a:solidFill>
              <a:latin typeface="Calibri" pitchFamily="34" charset="0"/>
            </a:endParaRPr>
          </a:p>
        </p:txBody>
      </p:sp>
    </p:spTree>
    <p:extLst>
      <p:ext uri="{BB962C8B-B14F-4D97-AF65-F5344CB8AC3E}">
        <p14:creationId xmlns:p14="http://schemas.microsoft.com/office/powerpoint/2010/main" val="332580511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2"/>
          <p:cNvPicPr>
            <a:picLocks noChangeAspect="1" noChangeArrowheads="1"/>
          </p:cNvPicPr>
          <p:nvPr/>
        </p:nvPicPr>
        <p:blipFill>
          <a:blip r:embed="rId3" cstate="print"/>
          <a:srcRect/>
          <a:stretch>
            <a:fillRect/>
          </a:stretch>
        </p:blipFill>
        <p:spPr bwMode="auto">
          <a:xfrm>
            <a:off x="533400" y="450532"/>
            <a:ext cx="8128000" cy="6096000"/>
          </a:xfrm>
          <a:prstGeom prst="rect">
            <a:avLst/>
          </a:prstGeom>
          <a:noFill/>
          <a:ln w="9525">
            <a:noFill/>
            <a:miter lim="800000"/>
            <a:headEnd/>
            <a:tailEnd/>
          </a:ln>
        </p:spPr>
      </p:pic>
      <p:sp>
        <p:nvSpPr>
          <p:cNvPr id="78850"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A89370EC-79F0-4FAB-B1E7-89A196CA31BD}" type="slidenum">
              <a:rPr lang="en-US" sz="1200">
                <a:solidFill>
                  <a:srgbClr val="898989"/>
                </a:solidFill>
                <a:latin typeface="Calibri" pitchFamily="34" charset="0"/>
              </a:rPr>
              <a:pPr algn="r"/>
              <a:t>104</a:t>
            </a:fld>
            <a:endParaRPr lang="en-US" sz="1200">
              <a:solidFill>
                <a:srgbClr val="898989"/>
              </a:solidFill>
              <a:latin typeface="Calibri" pitchFamily="34" charset="0"/>
            </a:endParaRPr>
          </a:p>
        </p:txBody>
      </p:sp>
    </p:spTree>
    <p:extLst>
      <p:ext uri="{BB962C8B-B14F-4D97-AF65-F5344CB8AC3E}">
        <p14:creationId xmlns:p14="http://schemas.microsoft.com/office/powerpoint/2010/main" val="322664525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p:cNvPicPr>
            <a:picLocks noChangeAspect="1" noChangeArrowheads="1"/>
          </p:cNvPicPr>
          <p:nvPr/>
        </p:nvPicPr>
        <p:blipFill>
          <a:blip r:embed="rId3" cstate="print"/>
          <a:srcRect/>
          <a:stretch>
            <a:fillRect/>
          </a:stretch>
        </p:blipFill>
        <p:spPr bwMode="auto">
          <a:xfrm>
            <a:off x="543560" y="457200"/>
            <a:ext cx="8128000" cy="6096000"/>
          </a:xfrm>
          <a:prstGeom prst="rect">
            <a:avLst/>
          </a:prstGeom>
          <a:noFill/>
          <a:ln w="9525">
            <a:noFill/>
            <a:miter lim="800000"/>
            <a:headEnd/>
            <a:tailEnd/>
          </a:ln>
        </p:spPr>
      </p:pic>
      <p:sp>
        <p:nvSpPr>
          <p:cNvPr id="82946"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FFB901D5-BA7A-432D-8370-FC76C93C9B06}" type="slidenum">
              <a:rPr lang="en-US" sz="1200">
                <a:solidFill>
                  <a:srgbClr val="898989"/>
                </a:solidFill>
                <a:latin typeface="Calibri" pitchFamily="34" charset="0"/>
              </a:rPr>
              <a:pPr algn="r"/>
              <a:t>105</a:t>
            </a:fld>
            <a:endParaRPr lang="en-US" sz="1200">
              <a:solidFill>
                <a:srgbClr val="898989"/>
              </a:solidFill>
              <a:latin typeface="Calibri" pitchFamily="34" charset="0"/>
            </a:endParaRPr>
          </a:p>
        </p:txBody>
      </p:sp>
    </p:spTree>
    <p:extLst>
      <p:ext uri="{BB962C8B-B14F-4D97-AF65-F5344CB8AC3E}">
        <p14:creationId xmlns:p14="http://schemas.microsoft.com/office/powerpoint/2010/main" val="311617860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91138"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EA06DF62-1C2D-477A-81F7-87FBE1596911}" type="slidenum">
              <a:rPr lang="en-US" sz="1200">
                <a:solidFill>
                  <a:srgbClr val="898989"/>
                </a:solidFill>
                <a:latin typeface="Calibri" pitchFamily="34" charset="0"/>
              </a:rPr>
              <a:pPr algn="r"/>
              <a:t>106</a:t>
            </a:fld>
            <a:endParaRPr lang="en-US" sz="1200">
              <a:solidFill>
                <a:srgbClr val="898989"/>
              </a:solidFill>
              <a:latin typeface="Calibri" pitchFamily="34" charset="0"/>
            </a:endParaRPr>
          </a:p>
        </p:txBody>
      </p:sp>
    </p:spTree>
    <p:extLst>
      <p:ext uri="{BB962C8B-B14F-4D97-AF65-F5344CB8AC3E}">
        <p14:creationId xmlns:p14="http://schemas.microsoft.com/office/powerpoint/2010/main" val="425704110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528320" y="458152"/>
            <a:ext cx="8128000" cy="6096000"/>
          </a:xfrm>
          <a:prstGeom prst="rect">
            <a:avLst/>
          </a:prstGeom>
          <a:noFill/>
          <a:ln w="9525">
            <a:noFill/>
            <a:miter lim="800000"/>
            <a:headEnd/>
            <a:tailEnd/>
          </a:ln>
        </p:spPr>
      </p:pic>
      <p:sp>
        <p:nvSpPr>
          <p:cNvPr id="99330"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FB54F6E8-AB9F-4F8D-91A2-686653139C2C}" type="slidenum">
              <a:rPr lang="en-US" sz="1200">
                <a:solidFill>
                  <a:srgbClr val="898989"/>
                </a:solidFill>
                <a:latin typeface="Calibri" pitchFamily="34" charset="0"/>
              </a:rPr>
              <a:pPr algn="r"/>
              <a:t>107</a:t>
            </a:fld>
            <a:endParaRPr lang="en-US" sz="1200">
              <a:solidFill>
                <a:srgbClr val="898989"/>
              </a:solidFill>
              <a:latin typeface="Calibri" pitchFamily="34" charset="0"/>
            </a:endParaRPr>
          </a:p>
        </p:txBody>
      </p:sp>
    </p:spTree>
    <p:extLst>
      <p:ext uri="{BB962C8B-B14F-4D97-AF65-F5344CB8AC3E}">
        <p14:creationId xmlns:p14="http://schemas.microsoft.com/office/powerpoint/2010/main" val="36643856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99330"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FB54F6E8-AB9F-4F8D-91A2-686653139C2C}" type="slidenum">
              <a:rPr lang="en-US" sz="1200">
                <a:solidFill>
                  <a:srgbClr val="898989"/>
                </a:solidFill>
                <a:latin typeface="Calibri" pitchFamily="34" charset="0"/>
              </a:rPr>
              <a:pPr algn="r"/>
              <a:t>108</a:t>
            </a:fld>
            <a:endParaRPr lang="en-US" sz="1200">
              <a:solidFill>
                <a:srgbClr val="898989"/>
              </a:solidFill>
              <a:latin typeface="Calibri" pitchFamily="34" charset="0"/>
            </a:endParaRPr>
          </a:p>
        </p:txBody>
      </p:sp>
    </p:spTree>
    <p:extLst>
      <p:ext uri="{BB962C8B-B14F-4D97-AF65-F5344CB8AC3E}">
        <p14:creationId xmlns:p14="http://schemas.microsoft.com/office/powerpoint/2010/main" val="193122791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105474"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3E786FDA-720D-470E-A590-754967C599EA}" type="slidenum">
              <a:rPr lang="en-US" sz="1200">
                <a:solidFill>
                  <a:srgbClr val="898989"/>
                </a:solidFill>
                <a:latin typeface="Calibri" pitchFamily="34" charset="0"/>
              </a:rPr>
              <a:pPr algn="r"/>
              <a:t>109</a:t>
            </a:fld>
            <a:endParaRPr lang="en-US" sz="1200">
              <a:solidFill>
                <a:srgbClr val="898989"/>
              </a:solidFill>
              <a:latin typeface="Calibri" pitchFamily="34" charset="0"/>
            </a:endParaRPr>
          </a:p>
        </p:txBody>
      </p:sp>
    </p:spTree>
    <p:extLst>
      <p:ext uri="{BB962C8B-B14F-4D97-AF65-F5344CB8AC3E}">
        <p14:creationId xmlns:p14="http://schemas.microsoft.com/office/powerpoint/2010/main" val="38760167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2"/>
          <p:cNvPicPr>
            <a:picLocks noChangeAspect="1" noChangeArrowheads="1"/>
          </p:cNvPicPr>
          <p:nvPr/>
        </p:nvPicPr>
        <p:blipFill>
          <a:blip r:embed="rId3" cstate="print"/>
          <a:srcRect/>
          <a:stretch>
            <a:fillRect/>
          </a:stretch>
        </p:blipFill>
        <p:spPr bwMode="auto">
          <a:xfrm>
            <a:off x="457200" y="457200"/>
            <a:ext cx="8128000" cy="6096000"/>
          </a:xfrm>
          <a:prstGeom prst="rect">
            <a:avLst/>
          </a:prstGeom>
          <a:noFill/>
          <a:ln w="9525">
            <a:noFill/>
            <a:miter lim="800000"/>
            <a:headEnd/>
            <a:tailEnd/>
          </a:ln>
        </p:spPr>
      </p:pic>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E14BEB61-A11C-4507-8159-CF5DE67E623C}" type="slidenum">
              <a:rPr lang="en-US" sz="1200">
                <a:solidFill>
                  <a:schemeClr val="tx1">
                    <a:tint val="75000"/>
                  </a:schemeClr>
                </a:solidFill>
                <a:latin typeface="+mn-lt"/>
              </a:rPr>
              <a:pPr algn="r" fontAlgn="auto">
                <a:spcBef>
                  <a:spcPts val="0"/>
                </a:spcBef>
                <a:spcAft>
                  <a:spcPts val="0"/>
                </a:spcAft>
                <a:defRPr/>
              </a:pPr>
              <a:t>11</a:t>
            </a:fld>
            <a:endParaRPr lang="en-US" sz="1200">
              <a:solidFill>
                <a:schemeClr val="tx1">
                  <a:tint val="75000"/>
                </a:schemeClr>
              </a:solidFill>
              <a:latin typeface="+mn-lt"/>
            </a:endParaRPr>
          </a:p>
        </p:txBody>
      </p:sp>
    </p:spTree>
    <p:extLst>
      <p:ext uri="{BB962C8B-B14F-4D97-AF65-F5344CB8AC3E}">
        <p14:creationId xmlns:p14="http://schemas.microsoft.com/office/powerpoint/2010/main" val="219495106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113666"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77B028C3-EFDB-4F79-A23C-FE1743658BAC}" type="slidenum">
              <a:rPr lang="en-US" sz="1200">
                <a:solidFill>
                  <a:srgbClr val="898989"/>
                </a:solidFill>
                <a:latin typeface="Calibri" pitchFamily="34" charset="0"/>
                <a:cs typeface="Arial" charset="0"/>
              </a:rPr>
              <a:pPr algn="r"/>
              <a:t>110</a:t>
            </a:fld>
            <a:endParaRPr lang="en-US" sz="1200">
              <a:solidFill>
                <a:srgbClr val="898989"/>
              </a:solidFill>
              <a:latin typeface="Calibri" pitchFamily="34" charset="0"/>
              <a:cs typeface="Arial" charset="0"/>
            </a:endParaRPr>
          </a:p>
        </p:txBody>
      </p:sp>
      <p:pic>
        <p:nvPicPr>
          <p:cNvPr id="113667" name="Picture 5" descr="#31"/>
          <p:cNvPicPr>
            <a:picLocks noChangeArrowheads="1"/>
          </p:cNvPicPr>
          <p:nvPr/>
        </p:nvPicPr>
        <p:blipFill>
          <a:blip r:embed="rId4" cstate="print"/>
          <a:srcRect/>
          <a:stretch>
            <a:fillRect/>
          </a:stretch>
        </p:blipFill>
        <p:spPr bwMode="auto">
          <a:xfrm>
            <a:off x="533400" y="1066800"/>
            <a:ext cx="8108950" cy="4927600"/>
          </a:xfrm>
          <a:prstGeom prst="rect">
            <a:avLst/>
          </a:prstGeom>
          <a:noFill/>
          <a:ln w="9525">
            <a:noFill/>
            <a:miter lim="800000"/>
            <a:headEnd/>
            <a:tailEnd/>
          </a:ln>
        </p:spPr>
      </p:pic>
    </p:spTree>
    <p:extLst>
      <p:ext uri="{BB962C8B-B14F-4D97-AF65-F5344CB8AC3E}">
        <p14:creationId xmlns:p14="http://schemas.microsoft.com/office/powerpoint/2010/main" val="322605983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119810"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9FB11FC7-3F68-46D4-BDD5-DBD0F26A2955}" type="slidenum">
              <a:rPr lang="en-US" sz="1200">
                <a:solidFill>
                  <a:srgbClr val="898989"/>
                </a:solidFill>
                <a:latin typeface="Calibri" pitchFamily="34" charset="0"/>
              </a:rPr>
              <a:pPr algn="r"/>
              <a:t>111</a:t>
            </a:fld>
            <a:endParaRPr lang="en-US" sz="1200">
              <a:solidFill>
                <a:srgbClr val="898989"/>
              </a:solidFill>
              <a:latin typeface="Calibri" pitchFamily="34" charset="0"/>
            </a:endParaRPr>
          </a:p>
        </p:txBody>
      </p:sp>
    </p:spTree>
    <p:extLst>
      <p:ext uri="{BB962C8B-B14F-4D97-AF65-F5344CB8AC3E}">
        <p14:creationId xmlns:p14="http://schemas.microsoft.com/office/powerpoint/2010/main" val="168508102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idx="4294967295"/>
          </p:nvPr>
        </p:nvSpPr>
        <p:spPr>
          <a:xfrm>
            <a:off x="457200" y="533400"/>
            <a:ext cx="8229600" cy="2362200"/>
          </a:xfrm>
        </p:spPr>
        <p:txBody>
          <a:bodyPr/>
          <a:lstStyle/>
          <a:p>
            <a:pPr eaLnBrk="1" hangingPunct="1">
              <a:defRPr/>
            </a:pPr>
            <a:r>
              <a:rPr lang="en-US" sz="6600" b="1" dirty="0">
                <a:solidFill>
                  <a:srgbClr val="142F50"/>
                </a:solidFill>
                <a:effectLst>
                  <a:outerShdw blurRad="38100" dist="38100" dir="2700000" algn="tl">
                    <a:srgbClr val="C0C0C0"/>
                  </a:outerShdw>
                </a:effectLst>
              </a:rPr>
              <a:t>Lesson </a:t>
            </a:r>
            <a:r>
              <a:rPr lang="en-US" sz="6600" b="1" dirty="0" smtClean="0">
                <a:solidFill>
                  <a:srgbClr val="142F50"/>
                </a:solidFill>
                <a:effectLst>
                  <a:outerShdw blurRad="38100" dist="38100" dir="2700000" algn="tl">
                    <a:srgbClr val="C0C0C0"/>
                  </a:outerShdw>
                </a:effectLst>
              </a:rPr>
              <a:t>7</a:t>
            </a:r>
            <a:r>
              <a:rPr lang="en-US" sz="6600" b="1" dirty="0" smtClean="0">
                <a:solidFill>
                  <a:srgbClr val="142F50"/>
                </a:solidFill>
                <a:effectLst>
                  <a:outerShdw blurRad="38100" dist="38100" dir="2700000" algn="tl">
                    <a:srgbClr val="000000"/>
                  </a:outerShdw>
                </a:effectLst>
              </a:rPr>
              <a:t/>
            </a:r>
            <a:br>
              <a:rPr lang="en-US" sz="6600" b="1" dirty="0" smtClean="0">
                <a:solidFill>
                  <a:srgbClr val="142F50"/>
                </a:solidFill>
                <a:effectLst>
                  <a:outerShdw blurRad="38100" dist="38100" dir="2700000" algn="tl">
                    <a:srgbClr val="000000"/>
                  </a:outerShdw>
                </a:effectLst>
              </a:rPr>
            </a:br>
            <a:r>
              <a:rPr lang="en-US" sz="6600" b="1" dirty="0" smtClean="0">
                <a:effectLst>
                  <a:outerShdw blurRad="38100" dist="38100" dir="2700000" algn="tl">
                    <a:srgbClr val="FFFFFF"/>
                  </a:outerShdw>
                </a:effectLst>
              </a:rPr>
              <a:t>American Government</a:t>
            </a:r>
          </a:p>
        </p:txBody>
      </p:sp>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CB5C89A8-800C-48BE-BCF4-364B032DC623}" type="slidenum">
              <a:rPr lang="en-US" sz="1200">
                <a:solidFill>
                  <a:schemeClr val="tx1">
                    <a:tint val="75000"/>
                  </a:schemeClr>
                </a:solidFill>
                <a:latin typeface="+mn-lt"/>
              </a:rPr>
              <a:pPr algn="r" fontAlgn="auto">
                <a:spcBef>
                  <a:spcPts val="0"/>
                </a:spcBef>
                <a:spcAft>
                  <a:spcPts val="0"/>
                </a:spcAft>
                <a:defRPr/>
              </a:pPr>
              <a:t>112</a:t>
            </a:fld>
            <a:endParaRPr lang="en-US" sz="1200">
              <a:solidFill>
                <a:schemeClr val="tx1">
                  <a:tint val="75000"/>
                </a:schemeClr>
              </a:solidFill>
              <a:latin typeface="+mn-lt"/>
            </a:endParaRPr>
          </a:p>
        </p:txBody>
      </p:sp>
      <p:sp>
        <p:nvSpPr>
          <p:cNvPr id="15363" name="TextBox 3"/>
          <p:cNvSpPr txBox="1">
            <a:spLocks noChangeArrowheads="1"/>
          </p:cNvSpPr>
          <p:nvPr/>
        </p:nvSpPr>
        <p:spPr bwMode="auto">
          <a:xfrm>
            <a:off x="609601" y="2895600"/>
            <a:ext cx="7924800" cy="2800767"/>
          </a:xfrm>
          <a:prstGeom prst="rect">
            <a:avLst/>
          </a:prstGeom>
          <a:noFill/>
          <a:ln w="9525">
            <a:noFill/>
            <a:miter lim="800000"/>
            <a:headEnd/>
            <a:tailEnd/>
          </a:ln>
        </p:spPr>
        <p:txBody>
          <a:bodyPr wrap="square">
            <a:spAutoFit/>
          </a:bodyPr>
          <a:lstStyle/>
          <a:p>
            <a:pPr algn="ctr"/>
            <a:r>
              <a:rPr lang="en-US" sz="4000" b="1" dirty="0" smtClean="0">
                <a:latin typeface="Calibri" pitchFamily="34" charset="0"/>
              </a:rPr>
              <a:t>System of Government:</a:t>
            </a:r>
          </a:p>
          <a:p>
            <a:pPr algn="ctr"/>
            <a:r>
              <a:rPr lang="en-US" sz="4000" b="1" dirty="0" smtClean="0">
                <a:latin typeface="Calibri" pitchFamily="34" charset="0"/>
              </a:rPr>
              <a:t>The Legislative Branch</a:t>
            </a:r>
            <a:endParaRPr lang="en-US" sz="4000" b="1" dirty="0">
              <a:latin typeface="Calibri" pitchFamily="34" charset="0"/>
            </a:endParaRPr>
          </a:p>
          <a:p>
            <a:pPr algn="ctr"/>
            <a:endParaRPr lang="en-US" sz="3200" b="1" dirty="0">
              <a:latin typeface="Calibri" pitchFamily="34" charset="0"/>
            </a:endParaRPr>
          </a:p>
          <a:p>
            <a:pPr algn="ctr"/>
            <a:r>
              <a:rPr lang="en-US" sz="3200" b="1" dirty="0" smtClean="0">
                <a:latin typeface="Calibri" pitchFamily="34" charset="0"/>
              </a:rPr>
              <a:t>Questions: 2, 13, 14, 17, 25, 21, 22, 23, 18, 19, 20, 24, 16, 33, 34, 45, 31, 47</a:t>
            </a:r>
            <a:endParaRPr lang="en-US" sz="3200" b="1" dirty="0">
              <a:latin typeface="Calibri" pitchFamily="34" charset="0"/>
            </a:endParaRPr>
          </a:p>
        </p:txBody>
      </p:sp>
      <p:sp>
        <p:nvSpPr>
          <p:cNvPr id="2" name="Date Placeholder 1"/>
          <p:cNvSpPr>
            <a:spLocks noGrp="1"/>
          </p:cNvSpPr>
          <p:nvPr>
            <p:ph type="dt" sz="half" idx="10"/>
          </p:nvPr>
        </p:nvSpPr>
        <p:spPr/>
        <p:txBody>
          <a:bodyPr/>
          <a:lstStyle/>
          <a:p>
            <a:pPr>
              <a:defRPr/>
            </a:pPr>
            <a:fld id="{18A22626-ED88-4B9D-A2F8-CEA2305E8CB4}" type="datetime1">
              <a:rPr lang="en-US" smtClean="0"/>
              <a:pPr>
                <a:defRPr/>
              </a:pPr>
              <a:t>1/6/2017</a:t>
            </a:fld>
            <a:endParaRPr lang="en-US"/>
          </a:p>
        </p:txBody>
      </p:sp>
    </p:spTree>
    <p:extLst>
      <p:ext uri="{BB962C8B-B14F-4D97-AF65-F5344CB8AC3E}">
        <p14:creationId xmlns:p14="http://schemas.microsoft.com/office/powerpoint/2010/main" val="197672812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8DA5280C-1211-4488-B7F6-B9C0E4AAD964}" type="slidenum">
              <a:rPr lang="en-US" sz="1200">
                <a:solidFill>
                  <a:schemeClr val="tx1">
                    <a:tint val="75000"/>
                  </a:schemeClr>
                </a:solidFill>
                <a:latin typeface="+mn-lt"/>
              </a:rPr>
              <a:pPr algn="r" fontAlgn="auto">
                <a:spcBef>
                  <a:spcPts val="0"/>
                </a:spcBef>
                <a:spcAft>
                  <a:spcPts val="0"/>
                </a:spcAft>
                <a:defRPr/>
              </a:pPr>
              <a:t>113</a:t>
            </a:fld>
            <a:endParaRPr lang="en-US" sz="1200">
              <a:solidFill>
                <a:schemeClr val="tx1">
                  <a:tint val="75000"/>
                </a:schemeClr>
              </a:solidFill>
              <a:latin typeface="+mn-lt"/>
            </a:endParaRPr>
          </a:p>
        </p:txBody>
      </p:sp>
    </p:spTree>
    <p:extLst>
      <p:ext uri="{BB962C8B-B14F-4D97-AF65-F5344CB8AC3E}">
        <p14:creationId xmlns:p14="http://schemas.microsoft.com/office/powerpoint/2010/main" val="28393249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D61B88F9-D66B-41C1-90E5-5D353E008CC2}" type="slidenum">
              <a:rPr lang="en-US" sz="1200">
                <a:solidFill>
                  <a:schemeClr val="tx1">
                    <a:tint val="75000"/>
                  </a:schemeClr>
                </a:solidFill>
                <a:latin typeface="+mn-lt"/>
              </a:rPr>
              <a:pPr algn="r" fontAlgn="auto">
                <a:spcBef>
                  <a:spcPts val="0"/>
                </a:spcBef>
                <a:spcAft>
                  <a:spcPts val="0"/>
                </a:spcAft>
                <a:defRPr/>
              </a:pPr>
              <a:t>114</a:t>
            </a:fld>
            <a:endParaRPr lang="en-US" sz="1200">
              <a:solidFill>
                <a:schemeClr val="tx1">
                  <a:tint val="75000"/>
                </a:schemeClr>
              </a:solidFill>
              <a:latin typeface="+mn-lt"/>
            </a:endParaRPr>
          </a:p>
        </p:txBody>
      </p:sp>
    </p:spTree>
    <p:extLst>
      <p:ext uri="{BB962C8B-B14F-4D97-AF65-F5344CB8AC3E}">
        <p14:creationId xmlns:p14="http://schemas.microsoft.com/office/powerpoint/2010/main" val="384716903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9698"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DBD3A3E3-DA76-44D9-A675-DDA681B800FB}" type="slidenum">
              <a:rPr lang="en-US" sz="1200">
                <a:solidFill>
                  <a:srgbClr val="898989"/>
                </a:solidFill>
                <a:latin typeface="Calibri" pitchFamily="34" charset="0"/>
                <a:cs typeface="Arial" charset="0"/>
              </a:rPr>
              <a:pPr algn="r"/>
              <a:t>115</a:t>
            </a:fld>
            <a:endParaRPr lang="en-US" sz="1200">
              <a:solidFill>
                <a:srgbClr val="898989"/>
              </a:solidFill>
              <a:latin typeface="Calibri" pitchFamily="34" charset="0"/>
              <a:cs typeface="Arial" charset="0"/>
            </a:endParaRPr>
          </a:p>
        </p:txBody>
      </p:sp>
    </p:spTree>
    <p:extLst>
      <p:ext uri="{BB962C8B-B14F-4D97-AF65-F5344CB8AC3E}">
        <p14:creationId xmlns:p14="http://schemas.microsoft.com/office/powerpoint/2010/main" val="57997741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7890"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4DB5A89C-2A5B-4AF8-9300-894D120200DD}" type="slidenum">
              <a:rPr lang="en-US" sz="1200">
                <a:solidFill>
                  <a:srgbClr val="898989"/>
                </a:solidFill>
                <a:latin typeface="Calibri" pitchFamily="34" charset="0"/>
              </a:rPr>
              <a:pPr algn="r"/>
              <a:t>116</a:t>
            </a:fld>
            <a:endParaRPr lang="en-US" sz="1200">
              <a:solidFill>
                <a:srgbClr val="898989"/>
              </a:solidFill>
              <a:latin typeface="Calibri" pitchFamily="34" charset="0"/>
            </a:endParaRPr>
          </a:p>
        </p:txBody>
      </p:sp>
    </p:spTree>
    <p:extLst>
      <p:ext uri="{BB962C8B-B14F-4D97-AF65-F5344CB8AC3E}">
        <p14:creationId xmlns:p14="http://schemas.microsoft.com/office/powerpoint/2010/main" val="341754164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p:cNvPicPr>
            <a:picLocks noChangeAspect="1" noChangeArrowheads="1"/>
          </p:cNvPicPr>
          <p:nvPr/>
        </p:nvPicPr>
        <p:blipFill>
          <a:blip r:embed="rId3" cstate="print"/>
          <a:srcRect/>
          <a:stretch>
            <a:fillRect/>
          </a:stretch>
        </p:blipFill>
        <p:spPr bwMode="auto">
          <a:xfrm>
            <a:off x="533400" y="442912"/>
            <a:ext cx="8128000" cy="6096000"/>
          </a:xfrm>
          <a:prstGeom prst="rect">
            <a:avLst/>
          </a:prstGeom>
          <a:noFill/>
          <a:ln w="9525">
            <a:noFill/>
            <a:miter lim="800000"/>
            <a:headEnd/>
            <a:tailEnd/>
          </a:ln>
        </p:spPr>
      </p:pic>
      <p:sp>
        <p:nvSpPr>
          <p:cNvPr id="44034"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B29A74C5-73FE-4E76-9D31-1CE79A14AF6D}" type="slidenum">
              <a:rPr lang="en-US" sz="1200">
                <a:solidFill>
                  <a:srgbClr val="898989"/>
                </a:solidFill>
                <a:latin typeface="Calibri" pitchFamily="34" charset="0"/>
              </a:rPr>
              <a:pPr algn="r"/>
              <a:t>117</a:t>
            </a:fld>
            <a:endParaRPr lang="en-US" sz="1200">
              <a:solidFill>
                <a:srgbClr val="898989"/>
              </a:solidFill>
              <a:latin typeface="Calibri" pitchFamily="34" charset="0"/>
            </a:endParaRPr>
          </a:p>
        </p:txBody>
      </p:sp>
    </p:spTree>
    <p:extLst>
      <p:ext uri="{BB962C8B-B14F-4D97-AF65-F5344CB8AC3E}">
        <p14:creationId xmlns:p14="http://schemas.microsoft.com/office/powerpoint/2010/main" val="123055401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530860" y="442912"/>
            <a:ext cx="8128000" cy="6096000"/>
          </a:xfrm>
          <a:prstGeom prst="rect">
            <a:avLst/>
          </a:prstGeom>
          <a:noFill/>
          <a:ln w="9525">
            <a:noFill/>
            <a:miter lim="800000"/>
            <a:headEnd/>
            <a:tailEnd/>
          </a:ln>
        </p:spPr>
      </p:pic>
      <p:sp>
        <p:nvSpPr>
          <p:cNvPr id="52226"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231CA418-9E01-4212-B10B-1F6592FE9F7F}" type="slidenum">
              <a:rPr lang="en-US" sz="1200">
                <a:solidFill>
                  <a:srgbClr val="898989"/>
                </a:solidFill>
                <a:latin typeface="Calibri" pitchFamily="34" charset="0"/>
              </a:rPr>
              <a:pPr algn="r"/>
              <a:t>118</a:t>
            </a:fld>
            <a:endParaRPr lang="en-US" sz="1200">
              <a:solidFill>
                <a:srgbClr val="898989"/>
              </a:solidFill>
              <a:latin typeface="Calibri" pitchFamily="34" charset="0"/>
            </a:endParaRPr>
          </a:p>
        </p:txBody>
      </p:sp>
    </p:spTree>
    <p:extLst>
      <p:ext uri="{BB962C8B-B14F-4D97-AF65-F5344CB8AC3E}">
        <p14:creationId xmlns:p14="http://schemas.microsoft.com/office/powerpoint/2010/main" val="363816167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52226"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231CA418-9E01-4212-B10B-1F6592FE9F7F}" type="slidenum">
              <a:rPr lang="en-US" sz="1200">
                <a:solidFill>
                  <a:srgbClr val="898989"/>
                </a:solidFill>
                <a:latin typeface="Calibri" pitchFamily="34" charset="0"/>
              </a:rPr>
              <a:pPr algn="r"/>
              <a:t>119</a:t>
            </a:fld>
            <a:endParaRPr lang="en-US" sz="1200">
              <a:solidFill>
                <a:srgbClr val="898989"/>
              </a:solidFill>
              <a:latin typeface="Calibri" pitchFamily="34" charset="0"/>
            </a:endParaRPr>
          </a:p>
        </p:txBody>
      </p:sp>
    </p:spTree>
    <p:extLst>
      <p:ext uri="{BB962C8B-B14F-4D97-AF65-F5344CB8AC3E}">
        <p14:creationId xmlns:p14="http://schemas.microsoft.com/office/powerpoint/2010/main" val="19038952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2"/>
          <p:cNvPicPr>
            <a:picLocks noGrp="1" noChangeAspect="1" noChangeArrowheads="1"/>
          </p:cNvPicPr>
          <p:nvPr>
            <p:ph type="body" idx="4294967295"/>
          </p:nvPr>
        </p:nvPicPr>
        <p:blipFill>
          <a:blip r:embed="rId3" cstate="print"/>
          <a:srcRect/>
          <a:stretch>
            <a:fillRect/>
          </a:stretch>
        </p:blipFill>
        <p:spPr>
          <a:xfrm>
            <a:off x="468312" y="376237"/>
            <a:ext cx="8218488" cy="6162675"/>
          </a:xfrm>
        </p:spPr>
      </p:pic>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66EE2702-F545-46DF-9FDC-40CFAFEA8355}" type="slidenum">
              <a:rPr lang="en-US" sz="1200">
                <a:solidFill>
                  <a:schemeClr val="tx1">
                    <a:tint val="75000"/>
                  </a:schemeClr>
                </a:solidFill>
                <a:latin typeface="+mn-lt"/>
              </a:rPr>
              <a:pPr algn="r" fontAlgn="auto">
                <a:spcBef>
                  <a:spcPts val="0"/>
                </a:spcBef>
                <a:spcAft>
                  <a:spcPts val="0"/>
                </a:spcAft>
                <a:defRPr/>
              </a:pPr>
              <a:t>12</a:t>
            </a:fld>
            <a:endParaRPr lang="en-US" sz="1200" dirty="0">
              <a:solidFill>
                <a:schemeClr val="tx1">
                  <a:tint val="75000"/>
                </a:schemeClr>
              </a:solidFill>
              <a:latin typeface="+mn-lt"/>
            </a:endParaRPr>
          </a:p>
        </p:txBody>
      </p:sp>
    </p:spTree>
    <p:extLst>
      <p:ext uri="{BB962C8B-B14F-4D97-AF65-F5344CB8AC3E}">
        <p14:creationId xmlns:p14="http://schemas.microsoft.com/office/powerpoint/2010/main" val="257077846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58370"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0923D714-F1C3-4798-B642-2D81A313F35E}" type="slidenum">
              <a:rPr lang="en-US" sz="1200">
                <a:solidFill>
                  <a:srgbClr val="898989"/>
                </a:solidFill>
                <a:latin typeface="Calibri" pitchFamily="34" charset="0"/>
              </a:rPr>
              <a:pPr algn="r"/>
              <a:t>120</a:t>
            </a:fld>
            <a:endParaRPr lang="en-US" sz="1200">
              <a:solidFill>
                <a:srgbClr val="898989"/>
              </a:solidFill>
              <a:latin typeface="Calibri" pitchFamily="34" charset="0"/>
            </a:endParaRPr>
          </a:p>
        </p:txBody>
      </p:sp>
    </p:spTree>
    <p:extLst>
      <p:ext uri="{BB962C8B-B14F-4D97-AF65-F5344CB8AC3E}">
        <p14:creationId xmlns:p14="http://schemas.microsoft.com/office/powerpoint/2010/main" val="228739431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70658"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C3B42CC5-E9E1-4D40-AC28-D939313B2EBB}" type="slidenum">
              <a:rPr lang="en-US" sz="1200">
                <a:solidFill>
                  <a:srgbClr val="898989"/>
                </a:solidFill>
                <a:latin typeface="Calibri" pitchFamily="34" charset="0"/>
              </a:rPr>
              <a:pPr algn="r"/>
              <a:t>121</a:t>
            </a:fld>
            <a:endParaRPr lang="en-US" sz="1200">
              <a:solidFill>
                <a:srgbClr val="898989"/>
              </a:solidFill>
              <a:latin typeface="Calibri" pitchFamily="34" charset="0"/>
            </a:endParaRPr>
          </a:p>
        </p:txBody>
      </p:sp>
    </p:spTree>
    <p:extLst>
      <p:ext uri="{BB962C8B-B14F-4D97-AF65-F5344CB8AC3E}">
        <p14:creationId xmlns:p14="http://schemas.microsoft.com/office/powerpoint/2010/main" val="354496141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533400" y="435292"/>
            <a:ext cx="8128000" cy="6096000"/>
          </a:xfrm>
          <a:prstGeom prst="rect">
            <a:avLst/>
          </a:prstGeom>
          <a:noFill/>
          <a:ln w="9525">
            <a:noFill/>
            <a:miter lim="800000"/>
            <a:headEnd/>
            <a:tailEnd/>
          </a:ln>
        </p:spPr>
      </p:pic>
      <p:sp>
        <p:nvSpPr>
          <p:cNvPr id="78850"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A89370EC-79F0-4FAB-B1E7-89A196CA31BD}" type="slidenum">
              <a:rPr lang="en-US" sz="1200">
                <a:solidFill>
                  <a:srgbClr val="898989"/>
                </a:solidFill>
                <a:latin typeface="Calibri" pitchFamily="34" charset="0"/>
              </a:rPr>
              <a:pPr algn="r"/>
              <a:t>122</a:t>
            </a:fld>
            <a:endParaRPr lang="en-US" sz="1200">
              <a:solidFill>
                <a:srgbClr val="898989"/>
              </a:solidFill>
              <a:latin typeface="Calibri" pitchFamily="34" charset="0"/>
            </a:endParaRPr>
          </a:p>
        </p:txBody>
      </p:sp>
    </p:spTree>
    <p:extLst>
      <p:ext uri="{BB962C8B-B14F-4D97-AF65-F5344CB8AC3E}">
        <p14:creationId xmlns:p14="http://schemas.microsoft.com/office/powerpoint/2010/main" val="300876622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2"/>
          <p:cNvPicPr>
            <a:picLocks noChangeAspect="1" noChangeArrowheads="1"/>
          </p:cNvPicPr>
          <p:nvPr/>
        </p:nvPicPr>
        <p:blipFill>
          <a:blip r:embed="rId3" cstate="print"/>
          <a:srcRect/>
          <a:stretch>
            <a:fillRect/>
          </a:stretch>
        </p:blipFill>
        <p:spPr bwMode="auto">
          <a:xfrm>
            <a:off x="533400" y="450532"/>
            <a:ext cx="8128000" cy="6096000"/>
          </a:xfrm>
          <a:prstGeom prst="rect">
            <a:avLst/>
          </a:prstGeom>
          <a:noFill/>
          <a:ln w="9525">
            <a:noFill/>
            <a:miter lim="800000"/>
            <a:headEnd/>
            <a:tailEnd/>
          </a:ln>
        </p:spPr>
      </p:pic>
      <p:sp>
        <p:nvSpPr>
          <p:cNvPr id="78850"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A89370EC-79F0-4FAB-B1E7-89A196CA31BD}" type="slidenum">
              <a:rPr lang="en-US" sz="1200">
                <a:solidFill>
                  <a:srgbClr val="898989"/>
                </a:solidFill>
                <a:latin typeface="Calibri" pitchFamily="34" charset="0"/>
              </a:rPr>
              <a:pPr algn="r"/>
              <a:t>123</a:t>
            </a:fld>
            <a:endParaRPr lang="en-US" sz="1200">
              <a:solidFill>
                <a:srgbClr val="898989"/>
              </a:solidFill>
              <a:latin typeface="Calibri" pitchFamily="34" charset="0"/>
            </a:endParaRPr>
          </a:p>
        </p:txBody>
      </p:sp>
    </p:spTree>
    <p:extLst>
      <p:ext uri="{BB962C8B-B14F-4D97-AF65-F5344CB8AC3E}">
        <p14:creationId xmlns:p14="http://schemas.microsoft.com/office/powerpoint/2010/main" val="241951455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p:cNvPicPr>
            <a:picLocks noChangeAspect="1" noChangeArrowheads="1"/>
          </p:cNvPicPr>
          <p:nvPr/>
        </p:nvPicPr>
        <p:blipFill>
          <a:blip r:embed="rId3" cstate="print"/>
          <a:srcRect/>
          <a:stretch>
            <a:fillRect/>
          </a:stretch>
        </p:blipFill>
        <p:spPr bwMode="auto">
          <a:xfrm>
            <a:off x="543560" y="457200"/>
            <a:ext cx="8128000" cy="6096000"/>
          </a:xfrm>
          <a:prstGeom prst="rect">
            <a:avLst/>
          </a:prstGeom>
          <a:noFill/>
          <a:ln w="9525">
            <a:noFill/>
            <a:miter lim="800000"/>
            <a:headEnd/>
            <a:tailEnd/>
          </a:ln>
        </p:spPr>
      </p:pic>
      <p:sp>
        <p:nvSpPr>
          <p:cNvPr id="82946"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FFB901D5-BA7A-432D-8370-FC76C93C9B06}" type="slidenum">
              <a:rPr lang="en-US" sz="1200">
                <a:solidFill>
                  <a:srgbClr val="898989"/>
                </a:solidFill>
                <a:latin typeface="Calibri" pitchFamily="34" charset="0"/>
              </a:rPr>
              <a:pPr algn="r"/>
              <a:t>124</a:t>
            </a:fld>
            <a:endParaRPr lang="en-US" sz="1200">
              <a:solidFill>
                <a:srgbClr val="898989"/>
              </a:solidFill>
              <a:latin typeface="Calibri" pitchFamily="34" charset="0"/>
            </a:endParaRPr>
          </a:p>
        </p:txBody>
      </p:sp>
    </p:spTree>
    <p:extLst>
      <p:ext uri="{BB962C8B-B14F-4D97-AF65-F5344CB8AC3E}">
        <p14:creationId xmlns:p14="http://schemas.microsoft.com/office/powerpoint/2010/main" val="421174348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91138"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EA06DF62-1C2D-477A-81F7-87FBE1596911}" type="slidenum">
              <a:rPr lang="en-US" sz="1200">
                <a:solidFill>
                  <a:srgbClr val="898989"/>
                </a:solidFill>
                <a:latin typeface="Calibri" pitchFamily="34" charset="0"/>
              </a:rPr>
              <a:pPr algn="r"/>
              <a:t>125</a:t>
            </a:fld>
            <a:endParaRPr lang="en-US" sz="1200">
              <a:solidFill>
                <a:srgbClr val="898989"/>
              </a:solidFill>
              <a:latin typeface="Calibri" pitchFamily="34" charset="0"/>
            </a:endParaRPr>
          </a:p>
        </p:txBody>
      </p:sp>
    </p:spTree>
    <p:extLst>
      <p:ext uri="{BB962C8B-B14F-4D97-AF65-F5344CB8AC3E}">
        <p14:creationId xmlns:p14="http://schemas.microsoft.com/office/powerpoint/2010/main" val="124763689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528320" y="458152"/>
            <a:ext cx="8128000" cy="6096000"/>
          </a:xfrm>
          <a:prstGeom prst="rect">
            <a:avLst/>
          </a:prstGeom>
          <a:noFill/>
          <a:ln w="9525">
            <a:noFill/>
            <a:miter lim="800000"/>
            <a:headEnd/>
            <a:tailEnd/>
          </a:ln>
        </p:spPr>
      </p:pic>
      <p:sp>
        <p:nvSpPr>
          <p:cNvPr id="99330"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FB54F6E8-AB9F-4F8D-91A2-686653139C2C}" type="slidenum">
              <a:rPr lang="en-US" sz="1200">
                <a:solidFill>
                  <a:srgbClr val="898989"/>
                </a:solidFill>
                <a:latin typeface="Calibri" pitchFamily="34" charset="0"/>
              </a:rPr>
              <a:pPr algn="r"/>
              <a:t>126</a:t>
            </a:fld>
            <a:endParaRPr lang="en-US" sz="1200">
              <a:solidFill>
                <a:srgbClr val="898989"/>
              </a:solidFill>
              <a:latin typeface="Calibri" pitchFamily="34" charset="0"/>
            </a:endParaRPr>
          </a:p>
        </p:txBody>
      </p:sp>
    </p:spTree>
    <p:extLst>
      <p:ext uri="{BB962C8B-B14F-4D97-AF65-F5344CB8AC3E}">
        <p14:creationId xmlns:p14="http://schemas.microsoft.com/office/powerpoint/2010/main" val="1522345513"/>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99330"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FB54F6E8-AB9F-4F8D-91A2-686653139C2C}" type="slidenum">
              <a:rPr lang="en-US" sz="1200">
                <a:solidFill>
                  <a:srgbClr val="898989"/>
                </a:solidFill>
                <a:latin typeface="Calibri" pitchFamily="34" charset="0"/>
              </a:rPr>
              <a:pPr algn="r"/>
              <a:t>127</a:t>
            </a:fld>
            <a:endParaRPr lang="en-US" sz="1200">
              <a:solidFill>
                <a:srgbClr val="898989"/>
              </a:solidFill>
              <a:latin typeface="Calibri" pitchFamily="34" charset="0"/>
            </a:endParaRPr>
          </a:p>
        </p:txBody>
      </p:sp>
    </p:spTree>
    <p:extLst>
      <p:ext uri="{BB962C8B-B14F-4D97-AF65-F5344CB8AC3E}">
        <p14:creationId xmlns:p14="http://schemas.microsoft.com/office/powerpoint/2010/main" val="3385264666"/>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105474"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3E786FDA-720D-470E-A590-754967C599EA}" type="slidenum">
              <a:rPr lang="en-US" sz="1200">
                <a:solidFill>
                  <a:srgbClr val="898989"/>
                </a:solidFill>
                <a:latin typeface="Calibri" pitchFamily="34" charset="0"/>
              </a:rPr>
              <a:pPr algn="r"/>
              <a:t>128</a:t>
            </a:fld>
            <a:endParaRPr lang="en-US" sz="1200">
              <a:solidFill>
                <a:srgbClr val="898989"/>
              </a:solidFill>
              <a:latin typeface="Calibri" pitchFamily="34" charset="0"/>
            </a:endParaRPr>
          </a:p>
        </p:txBody>
      </p:sp>
    </p:spTree>
    <p:extLst>
      <p:ext uri="{BB962C8B-B14F-4D97-AF65-F5344CB8AC3E}">
        <p14:creationId xmlns:p14="http://schemas.microsoft.com/office/powerpoint/2010/main" val="299520630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113666"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77B028C3-EFDB-4F79-A23C-FE1743658BAC}" type="slidenum">
              <a:rPr lang="en-US" sz="1200">
                <a:solidFill>
                  <a:srgbClr val="898989"/>
                </a:solidFill>
                <a:latin typeface="Calibri" pitchFamily="34" charset="0"/>
                <a:cs typeface="Arial" charset="0"/>
              </a:rPr>
              <a:pPr algn="r"/>
              <a:t>129</a:t>
            </a:fld>
            <a:endParaRPr lang="en-US" sz="1200">
              <a:solidFill>
                <a:srgbClr val="898989"/>
              </a:solidFill>
              <a:latin typeface="Calibri" pitchFamily="34" charset="0"/>
              <a:cs typeface="Arial" charset="0"/>
            </a:endParaRPr>
          </a:p>
        </p:txBody>
      </p:sp>
      <p:pic>
        <p:nvPicPr>
          <p:cNvPr id="113667" name="Picture 5" descr="#31"/>
          <p:cNvPicPr>
            <a:picLocks noChangeArrowheads="1"/>
          </p:cNvPicPr>
          <p:nvPr/>
        </p:nvPicPr>
        <p:blipFill>
          <a:blip r:embed="rId4" cstate="print"/>
          <a:srcRect/>
          <a:stretch>
            <a:fillRect/>
          </a:stretch>
        </p:blipFill>
        <p:spPr bwMode="auto">
          <a:xfrm>
            <a:off x="533400" y="1066800"/>
            <a:ext cx="8108950" cy="4927600"/>
          </a:xfrm>
          <a:prstGeom prst="rect">
            <a:avLst/>
          </a:prstGeom>
          <a:noFill/>
          <a:ln w="9525">
            <a:noFill/>
            <a:miter lim="800000"/>
            <a:headEnd/>
            <a:tailEnd/>
          </a:ln>
        </p:spPr>
      </p:pic>
    </p:spTree>
    <p:extLst>
      <p:ext uri="{BB962C8B-B14F-4D97-AF65-F5344CB8AC3E}">
        <p14:creationId xmlns:p14="http://schemas.microsoft.com/office/powerpoint/2010/main" val="24206771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2"/>
          <p:cNvPicPr>
            <a:picLocks noChangeAspect="1" noChangeArrowheads="1"/>
          </p:cNvPicPr>
          <p:nvPr/>
        </p:nvPicPr>
        <p:blipFill>
          <a:blip r:embed="rId3" cstate="print"/>
          <a:srcRect/>
          <a:stretch>
            <a:fillRect/>
          </a:stretch>
        </p:blipFill>
        <p:spPr bwMode="auto">
          <a:xfrm>
            <a:off x="469392" y="371094"/>
            <a:ext cx="8217408" cy="6163056"/>
          </a:xfrm>
          <a:prstGeom prst="rect">
            <a:avLst/>
          </a:prstGeom>
          <a:noFill/>
          <a:ln w="9525">
            <a:noFill/>
            <a:miter lim="800000"/>
            <a:headEnd/>
            <a:tailEnd/>
          </a:ln>
        </p:spPr>
      </p:pic>
      <p:sp>
        <p:nvSpPr>
          <p:cNvPr id="3" name="Slide Number Placeholder 2"/>
          <p:cNvSpPr txBox="1">
            <a:spLocks noGrp="1"/>
          </p:cNvSpPr>
          <p:nvPr/>
        </p:nvSpPr>
        <p:spPr>
          <a:xfrm>
            <a:off x="6553200" y="6400800"/>
            <a:ext cx="2133600" cy="304800"/>
          </a:xfrm>
          <a:prstGeom prst="rect">
            <a:avLst/>
          </a:prstGeom>
          <a:noFill/>
        </p:spPr>
        <p:txBody>
          <a:bodyPr anchor="ctr"/>
          <a:lstStyle/>
          <a:p>
            <a:pPr algn="r" fontAlgn="auto">
              <a:spcBef>
                <a:spcPts val="0"/>
              </a:spcBef>
              <a:spcAft>
                <a:spcPts val="0"/>
              </a:spcAft>
              <a:defRPr/>
            </a:pPr>
            <a:fld id="{7D5F94FB-AF3C-450E-B015-EFFAA085AE45}" type="slidenum">
              <a:rPr lang="en-US" sz="1200">
                <a:solidFill>
                  <a:schemeClr val="tx1">
                    <a:tint val="75000"/>
                  </a:schemeClr>
                </a:solidFill>
                <a:latin typeface="+mn-lt"/>
              </a:rPr>
              <a:pPr algn="r" fontAlgn="auto">
                <a:spcBef>
                  <a:spcPts val="0"/>
                </a:spcBef>
                <a:spcAft>
                  <a:spcPts val="0"/>
                </a:spcAft>
                <a:defRPr/>
              </a:pPr>
              <a:t>13</a:t>
            </a:fld>
            <a:endParaRPr lang="en-US" sz="1200">
              <a:solidFill>
                <a:schemeClr val="tx1">
                  <a:tint val="75000"/>
                </a:schemeClr>
              </a:solidFill>
              <a:latin typeface="+mn-lt"/>
            </a:endParaRPr>
          </a:p>
        </p:txBody>
      </p:sp>
    </p:spTree>
    <p:extLst>
      <p:ext uri="{BB962C8B-B14F-4D97-AF65-F5344CB8AC3E}">
        <p14:creationId xmlns:p14="http://schemas.microsoft.com/office/powerpoint/2010/main" val="2910503742"/>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119810"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9FB11FC7-3F68-46D4-BDD5-DBD0F26A2955}" type="slidenum">
              <a:rPr lang="en-US" sz="1200">
                <a:solidFill>
                  <a:srgbClr val="898989"/>
                </a:solidFill>
                <a:latin typeface="Calibri" pitchFamily="34" charset="0"/>
              </a:rPr>
              <a:pPr algn="r"/>
              <a:t>130</a:t>
            </a:fld>
            <a:endParaRPr lang="en-US" sz="1200">
              <a:solidFill>
                <a:srgbClr val="898989"/>
              </a:solidFill>
              <a:latin typeface="Calibri" pitchFamily="34" charset="0"/>
            </a:endParaRPr>
          </a:p>
        </p:txBody>
      </p:sp>
    </p:spTree>
    <p:extLst>
      <p:ext uri="{BB962C8B-B14F-4D97-AF65-F5344CB8AC3E}">
        <p14:creationId xmlns:p14="http://schemas.microsoft.com/office/powerpoint/2010/main" val="3941442041"/>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idx="4294967295"/>
          </p:nvPr>
        </p:nvSpPr>
        <p:spPr>
          <a:xfrm>
            <a:off x="457200" y="533400"/>
            <a:ext cx="8229600" cy="2362200"/>
          </a:xfrm>
        </p:spPr>
        <p:txBody>
          <a:bodyPr/>
          <a:lstStyle/>
          <a:p>
            <a:pPr eaLnBrk="1" hangingPunct="1">
              <a:defRPr/>
            </a:pPr>
            <a:r>
              <a:rPr lang="en-US" sz="6600" b="1" dirty="0">
                <a:solidFill>
                  <a:srgbClr val="142F50"/>
                </a:solidFill>
                <a:effectLst>
                  <a:outerShdw blurRad="38100" dist="38100" dir="2700000" algn="tl">
                    <a:srgbClr val="C0C0C0"/>
                  </a:outerShdw>
                </a:effectLst>
              </a:rPr>
              <a:t>Lesson </a:t>
            </a:r>
            <a:r>
              <a:rPr lang="en-US" sz="6600" b="1" dirty="0" smtClean="0">
                <a:solidFill>
                  <a:srgbClr val="142F50"/>
                </a:solidFill>
                <a:effectLst>
                  <a:outerShdw blurRad="38100" dist="38100" dir="2700000" algn="tl">
                    <a:srgbClr val="C0C0C0"/>
                  </a:outerShdw>
                </a:effectLst>
              </a:rPr>
              <a:t>8</a:t>
            </a:r>
            <a:r>
              <a:rPr lang="en-US" sz="6600" b="1" dirty="0" smtClean="0">
                <a:solidFill>
                  <a:srgbClr val="142F50"/>
                </a:solidFill>
                <a:effectLst>
                  <a:outerShdw blurRad="38100" dist="38100" dir="2700000" algn="tl">
                    <a:srgbClr val="000000"/>
                  </a:outerShdw>
                </a:effectLst>
              </a:rPr>
              <a:t/>
            </a:r>
            <a:br>
              <a:rPr lang="en-US" sz="6600" b="1" dirty="0" smtClean="0">
                <a:solidFill>
                  <a:srgbClr val="142F50"/>
                </a:solidFill>
                <a:effectLst>
                  <a:outerShdw blurRad="38100" dist="38100" dir="2700000" algn="tl">
                    <a:srgbClr val="000000"/>
                  </a:outerShdw>
                </a:effectLst>
              </a:rPr>
            </a:br>
            <a:r>
              <a:rPr lang="en-US" sz="6600" b="1" dirty="0" smtClean="0">
                <a:effectLst>
                  <a:outerShdw blurRad="38100" dist="38100" dir="2700000" algn="tl">
                    <a:srgbClr val="FFFFFF"/>
                  </a:outerShdw>
                </a:effectLst>
              </a:rPr>
              <a:t>American Government</a:t>
            </a:r>
          </a:p>
        </p:txBody>
      </p:sp>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CB5C89A8-800C-48BE-BCF4-364B032DC623}" type="slidenum">
              <a:rPr lang="en-US" sz="1200">
                <a:solidFill>
                  <a:schemeClr val="tx1">
                    <a:tint val="75000"/>
                  </a:schemeClr>
                </a:solidFill>
                <a:latin typeface="+mn-lt"/>
              </a:rPr>
              <a:pPr algn="r" fontAlgn="auto">
                <a:spcBef>
                  <a:spcPts val="0"/>
                </a:spcBef>
                <a:spcAft>
                  <a:spcPts val="0"/>
                </a:spcAft>
                <a:defRPr/>
              </a:pPr>
              <a:t>131</a:t>
            </a:fld>
            <a:endParaRPr lang="en-US" sz="1200">
              <a:solidFill>
                <a:schemeClr val="tx1">
                  <a:tint val="75000"/>
                </a:schemeClr>
              </a:solidFill>
              <a:latin typeface="+mn-lt"/>
            </a:endParaRPr>
          </a:p>
        </p:txBody>
      </p:sp>
      <p:sp>
        <p:nvSpPr>
          <p:cNvPr id="15363" name="TextBox 3"/>
          <p:cNvSpPr txBox="1">
            <a:spLocks noChangeArrowheads="1"/>
          </p:cNvSpPr>
          <p:nvPr/>
        </p:nvSpPr>
        <p:spPr bwMode="auto">
          <a:xfrm>
            <a:off x="457200" y="2895600"/>
            <a:ext cx="8229599" cy="2800767"/>
          </a:xfrm>
          <a:prstGeom prst="rect">
            <a:avLst/>
          </a:prstGeom>
          <a:noFill/>
          <a:ln w="9525">
            <a:noFill/>
            <a:miter lim="800000"/>
            <a:headEnd/>
            <a:tailEnd/>
          </a:ln>
        </p:spPr>
        <p:txBody>
          <a:bodyPr wrap="square">
            <a:spAutoFit/>
          </a:bodyPr>
          <a:lstStyle/>
          <a:p>
            <a:pPr algn="ctr"/>
            <a:r>
              <a:rPr lang="en-US" sz="4000" b="1" dirty="0" smtClean="0">
                <a:solidFill>
                  <a:schemeClr val="tx1"/>
                </a:solidFill>
                <a:latin typeface="Calibri" pitchFamily="34" charset="0"/>
              </a:rPr>
              <a:t>System of Government:</a:t>
            </a:r>
          </a:p>
          <a:p>
            <a:pPr algn="ctr"/>
            <a:r>
              <a:rPr lang="en-US" sz="4000" b="1" dirty="0" smtClean="0">
                <a:solidFill>
                  <a:schemeClr val="tx1"/>
                </a:solidFill>
                <a:latin typeface="Calibri" pitchFamily="34" charset="0"/>
              </a:rPr>
              <a:t>The Executive Branch</a:t>
            </a:r>
            <a:endParaRPr lang="en-US" sz="4000" b="1" dirty="0">
              <a:solidFill>
                <a:schemeClr val="tx1"/>
              </a:solidFill>
              <a:latin typeface="Calibri" pitchFamily="34" charset="0"/>
            </a:endParaRPr>
          </a:p>
          <a:p>
            <a:pPr algn="ctr"/>
            <a:endParaRPr lang="en-US" sz="3200" b="1" dirty="0">
              <a:solidFill>
                <a:schemeClr val="tx1"/>
              </a:solidFill>
              <a:latin typeface="Calibri" pitchFamily="34" charset="0"/>
            </a:endParaRPr>
          </a:p>
          <a:p>
            <a:pPr algn="ctr"/>
            <a:r>
              <a:rPr lang="en-US" sz="3200" b="1" dirty="0" smtClean="0">
                <a:solidFill>
                  <a:schemeClr val="tx1"/>
                </a:solidFill>
                <a:latin typeface="Calibri" pitchFamily="34" charset="0"/>
              </a:rPr>
              <a:t>Questions: </a:t>
            </a:r>
            <a:r>
              <a:rPr lang="en-US" sz="3200" dirty="0" smtClean="0">
                <a:solidFill>
                  <a:schemeClr val="tx1"/>
                </a:solidFill>
                <a:latin typeface="Calibri" pitchFamily="34" charset="0"/>
              </a:rPr>
              <a:t>2, 13, 14, 15, 28, 32, 33, 34, 35, 36, 29, 30, 45, 46, 26, 27, 54, 70, 31, 47</a:t>
            </a:r>
            <a:endParaRPr lang="en-US" sz="3200" b="1" dirty="0">
              <a:solidFill>
                <a:schemeClr val="tx1"/>
              </a:solidFill>
              <a:latin typeface="Calibri" pitchFamily="34" charset="0"/>
            </a:endParaRPr>
          </a:p>
        </p:txBody>
      </p:sp>
      <p:sp>
        <p:nvSpPr>
          <p:cNvPr id="2" name="Date Placeholder 1"/>
          <p:cNvSpPr>
            <a:spLocks noGrp="1"/>
          </p:cNvSpPr>
          <p:nvPr>
            <p:ph type="dt" sz="half" idx="10"/>
          </p:nvPr>
        </p:nvSpPr>
        <p:spPr/>
        <p:txBody>
          <a:bodyPr/>
          <a:lstStyle/>
          <a:p>
            <a:pPr>
              <a:defRPr/>
            </a:pPr>
            <a:fld id="{18A22626-ED88-4B9D-A2F8-CEA2305E8CB4}" type="datetime1">
              <a:rPr lang="en-US" smtClean="0"/>
              <a:pPr>
                <a:defRPr/>
              </a:pPr>
              <a:t>1/6/2017</a:t>
            </a:fld>
            <a:endParaRPr lang="en-US"/>
          </a:p>
        </p:txBody>
      </p:sp>
    </p:spTree>
    <p:extLst>
      <p:ext uri="{BB962C8B-B14F-4D97-AF65-F5344CB8AC3E}">
        <p14:creationId xmlns:p14="http://schemas.microsoft.com/office/powerpoint/2010/main" val="2435313753"/>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0482" name="Slide Number Placeholder 1"/>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CCBA806D-434D-48B6-B45B-51E6AB81C70B}" type="slidenum">
              <a:rPr lang="en-US" sz="1200" b="0">
                <a:solidFill>
                  <a:srgbClr val="898989"/>
                </a:solidFill>
                <a:latin typeface="Calibri" pitchFamily="34" charset="0"/>
              </a:rPr>
              <a:pPr algn="r"/>
              <a:t>132</a:t>
            </a:fld>
            <a:endParaRPr lang="en-US" sz="1200" b="0">
              <a:solidFill>
                <a:srgbClr val="898989"/>
              </a:solidFill>
              <a:latin typeface="Calibri" pitchFamily="34" charset="0"/>
            </a:endParaRPr>
          </a:p>
        </p:txBody>
      </p:sp>
    </p:spTree>
    <p:extLst>
      <p:ext uri="{BB962C8B-B14F-4D97-AF65-F5344CB8AC3E}">
        <p14:creationId xmlns:p14="http://schemas.microsoft.com/office/powerpoint/2010/main" val="249734624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4578" name="Slide Number Placeholder 1"/>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45469FA8-4C7E-4581-8DB0-655D2CA3B792}" type="slidenum">
              <a:rPr lang="en-US" sz="1200" b="0">
                <a:solidFill>
                  <a:srgbClr val="898989"/>
                </a:solidFill>
                <a:latin typeface="Calibri" pitchFamily="34" charset="0"/>
              </a:rPr>
              <a:pPr algn="r"/>
              <a:t>133</a:t>
            </a:fld>
            <a:endParaRPr lang="en-US" sz="1200" b="0">
              <a:solidFill>
                <a:srgbClr val="898989"/>
              </a:solidFill>
              <a:latin typeface="Calibri" pitchFamily="34" charset="0"/>
            </a:endParaRPr>
          </a:p>
        </p:txBody>
      </p:sp>
    </p:spTree>
    <p:extLst>
      <p:ext uri="{BB962C8B-B14F-4D97-AF65-F5344CB8AC3E}">
        <p14:creationId xmlns:p14="http://schemas.microsoft.com/office/powerpoint/2010/main" val="317849654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0722"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18573F60-1255-4786-9B57-91124547C4F2}" type="slidenum">
              <a:rPr lang="en-US" sz="1200" b="0">
                <a:solidFill>
                  <a:srgbClr val="898989"/>
                </a:solidFill>
                <a:latin typeface="Calibri" pitchFamily="34" charset="0"/>
              </a:rPr>
              <a:pPr algn="r"/>
              <a:t>134</a:t>
            </a:fld>
            <a:endParaRPr lang="en-US" sz="1200" b="0">
              <a:solidFill>
                <a:srgbClr val="898989"/>
              </a:solidFill>
              <a:latin typeface="Calibri" pitchFamily="34" charset="0"/>
            </a:endParaRPr>
          </a:p>
        </p:txBody>
      </p:sp>
    </p:spTree>
    <p:extLst>
      <p:ext uri="{BB962C8B-B14F-4D97-AF65-F5344CB8AC3E}">
        <p14:creationId xmlns:p14="http://schemas.microsoft.com/office/powerpoint/2010/main" val="376975107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99F6953C-4312-45B9-A4C8-992DDB0DBA93}" type="slidenum">
              <a:rPr lang="en-US" sz="1200" b="0">
                <a:solidFill>
                  <a:schemeClr val="tx1">
                    <a:tint val="75000"/>
                  </a:schemeClr>
                </a:solidFill>
                <a:latin typeface="+mn-lt"/>
                <a:cs typeface="+mn-cs"/>
              </a:rPr>
              <a:pPr algn="r" fontAlgn="auto">
                <a:spcBef>
                  <a:spcPts val="0"/>
                </a:spcBef>
                <a:spcAft>
                  <a:spcPts val="0"/>
                </a:spcAft>
                <a:defRPr/>
              </a:pPr>
              <a:t>135</a:t>
            </a:fld>
            <a:endParaRPr lang="en-US" sz="1200" b="0">
              <a:solidFill>
                <a:schemeClr val="tx1">
                  <a:tint val="75000"/>
                </a:schemeClr>
              </a:solidFill>
              <a:latin typeface="+mn-lt"/>
              <a:cs typeface="+mn-cs"/>
            </a:endParaRPr>
          </a:p>
        </p:txBody>
      </p:sp>
    </p:spTree>
    <p:extLst>
      <p:ext uri="{BB962C8B-B14F-4D97-AF65-F5344CB8AC3E}">
        <p14:creationId xmlns:p14="http://schemas.microsoft.com/office/powerpoint/2010/main" val="118729018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69929212-CA09-40F1-954B-EE475719B3E5}" type="slidenum">
              <a:rPr lang="en-US" sz="1200" b="0">
                <a:solidFill>
                  <a:schemeClr val="tx1">
                    <a:tint val="75000"/>
                  </a:schemeClr>
                </a:solidFill>
                <a:latin typeface="+mn-lt"/>
                <a:cs typeface="+mn-cs"/>
              </a:rPr>
              <a:pPr algn="r" fontAlgn="auto">
                <a:spcBef>
                  <a:spcPts val="0"/>
                </a:spcBef>
                <a:spcAft>
                  <a:spcPts val="0"/>
                </a:spcAft>
                <a:defRPr/>
              </a:pPr>
              <a:t>136</a:t>
            </a:fld>
            <a:endParaRPr lang="en-US" sz="1200" b="0">
              <a:solidFill>
                <a:schemeClr val="tx1">
                  <a:tint val="75000"/>
                </a:schemeClr>
              </a:solidFill>
              <a:latin typeface="+mn-lt"/>
              <a:cs typeface="+mn-cs"/>
            </a:endParaRPr>
          </a:p>
        </p:txBody>
      </p:sp>
    </p:spTree>
    <p:extLst>
      <p:ext uri="{BB962C8B-B14F-4D97-AF65-F5344CB8AC3E}">
        <p14:creationId xmlns:p14="http://schemas.microsoft.com/office/powerpoint/2010/main" val="229704415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7A558D3C-AE38-4193-9A07-4D98B119AAA2}" type="slidenum">
              <a:rPr lang="en-US" sz="1200" b="0">
                <a:solidFill>
                  <a:schemeClr val="tx1">
                    <a:tint val="75000"/>
                  </a:schemeClr>
                </a:solidFill>
                <a:latin typeface="+mn-lt"/>
                <a:cs typeface="+mn-cs"/>
              </a:rPr>
              <a:pPr algn="r" fontAlgn="auto">
                <a:spcBef>
                  <a:spcPts val="0"/>
                </a:spcBef>
                <a:spcAft>
                  <a:spcPts val="0"/>
                </a:spcAft>
                <a:defRPr/>
              </a:pPr>
              <a:t>137</a:t>
            </a:fld>
            <a:endParaRPr lang="en-US" sz="1200" b="0">
              <a:solidFill>
                <a:schemeClr val="tx1">
                  <a:tint val="75000"/>
                </a:schemeClr>
              </a:solidFill>
              <a:latin typeface="+mn-lt"/>
              <a:cs typeface="+mn-cs"/>
            </a:endParaRPr>
          </a:p>
        </p:txBody>
      </p:sp>
    </p:spTree>
    <p:extLst>
      <p:ext uri="{BB962C8B-B14F-4D97-AF65-F5344CB8AC3E}">
        <p14:creationId xmlns:p14="http://schemas.microsoft.com/office/powerpoint/2010/main" val="2020854225"/>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A82B13C2-F22E-467C-91DE-B261C6FDA144}" type="slidenum">
              <a:rPr lang="en-US" sz="1200" b="0">
                <a:solidFill>
                  <a:schemeClr val="tx1">
                    <a:tint val="75000"/>
                  </a:schemeClr>
                </a:solidFill>
                <a:latin typeface="+mn-lt"/>
                <a:cs typeface="+mn-cs"/>
              </a:rPr>
              <a:pPr algn="r" fontAlgn="auto">
                <a:spcBef>
                  <a:spcPts val="0"/>
                </a:spcBef>
                <a:spcAft>
                  <a:spcPts val="0"/>
                </a:spcAft>
                <a:defRPr/>
              </a:pPr>
              <a:t>138</a:t>
            </a:fld>
            <a:endParaRPr lang="en-US" sz="1200" b="0">
              <a:solidFill>
                <a:schemeClr val="tx1">
                  <a:tint val="75000"/>
                </a:schemeClr>
              </a:solidFill>
              <a:latin typeface="+mn-lt"/>
              <a:cs typeface="+mn-cs"/>
            </a:endParaRPr>
          </a:p>
        </p:txBody>
      </p:sp>
    </p:spTree>
    <p:extLst>
      <p:ext uri="{BB962C8B-B14F-4D97-AF65-F5344CB8AC3E}">
        <p14:creationId xmlns:p14="http://schemas.microsoft.com/office/powerpoint/2010/main" val="4244391682"/>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C5EE6E84-C2E5-4A77-9F71-83B2941EF21F}" type="slidenum">
              <a:rPr lang="en-US" sz="1200" b="0">
                <a:solidFill>
                  <a:schemeClr val="tx1">
                    <a:tint val="75000"/>
                  </a:schemeClr>
                </a:solidFill>
                <a:latin typeface="+mn-lt"/>
                <a:cs typeface="+mn-cs"/>
              </a:rPr>
              <a:pPr algn="r" fontAlgn="auto">
                <a:spcBef>
                  <a:spcPts val="0"/>
                </a:spcBef>
                <a:spcAft>
                  <a:spcPts val="0"/>
                </a:spcAft>
                <a:defRPr/>
              </a:pPr>
              <a:t>139</a:t>
            </a:fld>
            <a:endParaRPr lang="en-US" sz="1200" b="0">
              <a:solidFill>
                <a:schemeClr val="tx1">
                  <a:tint val="75000"/>
                </a:schemeClr>
              </a:solidFill>
              <a:latin typeface="+mn-lt"/>
              <a:cs typeface="+mn-cs"/>
            </a:endParaRPr>
          </a:p>
        </p:txBody>
      </p:sp>
    </p:spTree>
    <p:extLst>
      <p:ext uri="{BB962C8B-B14F-4D97-AF65-F5344CB8AC3E}">
        <p14:creationId xmlns:p14="http://schemas.microsoft.com/office/powerpoint/2010/main" val="42126943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6B36E0ED-05E3-4697-8987-E3E58541AAF2}" type="slidenum">
              <a:rPr lang="en-US" sz="1200">
                <a:solidFill>
                  <a:schemeClr val="tx1">
                    <a:tint val="75000"/>
                  </a:schemeClr>
                </a:solidFill>
                <a:latin typeface="+mn-lt"/>
              </a:rPr>
              <a:pPr algn="r" fontAlgn="auto">
                <a:spcBef>
                  <a:spcPts val="0"/>
                </a:spcBef>
                <a:spcAft>
                  <a:spcPts val="0"/>
                </a:spcAft>
                <a:defRPr/>
              </a:pPr>
              <a:t>14</a:t>
            </a:fld>
            <a:endParaRPr lang="en-US" sz="1200" dirty="0">
              <a:solidFill>
                <a:schemeClr val="tx1">
                  <a:tint val="75000"/>
                </a:schemeClr>
              </a:solidFill>
              <a:latin typeface="+mn-lt"/>
            </a:endParaRPr>
          </a:p>
        </p:txBody>
      </p:sp>
    </p:spTree>
    <p:extLst>
      <p:ext uri="{BB962C8B-B14F-4D97-AF65-F5344CB8AC3E}">
        <p14:creationId xmlns:p14="http://schemas.microsoft.com/office/powerpoint/2010/main" val="320209862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1531426A-9FCC-4AD4-A928-540FCA8151B0}" type="slidenum">
              <a:rPr lang="en-US" sz="1200" b="0">
                <a:solidFill>
                  <a:schemeClr val="tx1">
                    <a:tint val="75000"/>
                  </a:schemeClr>
                </a:solidFill>
                <a:latin typeface="+mn-lt"/>
                <a:cs typeface="+mn-cs"/>
              </a:rPr>
              <a:pPr algn="r" fontAlgn="auto">
                <a:spcBef>
                  <a:spcPts val="0"/>
                </a:spcBef>
                <a:spcAft>
                  <a:spcPts val="0"/>
                </a:spcAft>
                <a:defRPr/>
              </a:pPr>
              <a:t>140</a:t>
            </a:fld>
            <a:endParaRPr lang="en-US" sz="1200" b="0">
              <a:solidFill>
                <a:schemeClr val="tx1">
                  <a:tint val="75000"/>
                </a:schemeClr>
              </a:solidFill>
              <a:latin typeface="+mn-lt"/>
              <a:cs typeface="+mn-cs"/>
            </a:endParaRPr>
          </a:p>
        </p:txBody>
      </p:sp>
    </p:spTree>
    <p:extLst>
      <p:ext uri="{BB962C8B-B14F-4D97-AF65-F5344CB8AC3E}">
        <p14:creationId xmlns:p14="http://schemas.microsoft.com/office/powerpoint/2010/main" val="374812066"/>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10F5EEA0-4F8F-472F-8160-B5A98864D818}" type="slidenum">
              <a:rPr lang="en-US" sz="1200" b="0">
                <a:solidFill>
                  <a:schemeClr val="tx1">
                    <a:tint val="75000"/>
                  </a:schemeClr>
                </a:solidFill>
                <a:latin typeface="+mn-lt"/>
                <a:cs typeface="+mn-cs"/>
              </a:rPr>
              <a:pPr algn="r" fontAlgn="auto">
                <a:spcBef>
                  <a:spcPts val="0"/>
                </a:spcBef>
                <a:spcAft>
                  <a:spcPts val="0"/>
                </a:spcAft>
                <a:defRPr/>
              </a:pPr>
              <a:t>141</a:t>
            </a:fld>
            <a:endParaRPr lang="en-US" sz="1200" b="0">
              <a:solidFill>
                <a:schemeClr val="tx1">
                  <a:tint val="75000"/>
                </a:schemeClr>
              </a:solidFill>
              <a:latin typeface="+mn-lt"/>
              <a:cs typeface="+mn-cs"/>
            </a:endParaRPr>
          </a:p>
        </p:txBody>
      </p:sp>
    </p:spTree>
    <p:extLst>
      <p:ext uri="{BB962C8B-B14F-4D97-AF65-F5344CB8AC3E}">
        <p14:creationId xmlns:p14="http://schemas.microsoft.com/office/powerpoint/2010/main" val="3642776259"/>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777" name="Group 1"/>
          <p:cNvGrpSpPr>
            <a:grpSpLocks/>
          </p:cNvGrpSpPr>
          <p:nvPr/>
        </p:nvGrpSpPr>
        <p:grpSpPr bwMode="auto">
          <a:xfrm>
            <a:off x="533400" y="457200"/>
            <a:ext cx="8128000" cy="6097588"/>
            <a:chOff x="609600" y="304800"/>
            <a:chExt cx="8128000" cy="6096000"/>
          </a:xfrm>
        </p:grpSpPr>
        <p:pic>
          <p:nvPicPr>
            <p:cNvPr id="75780" name="Picture 2"/>
            <p:cNvPicPr>
              <a:picLocks noChangeAspect="1" noChangeArrowheads="1"/>
            </p:cNvPicPr>
            <p:nvPr/>
          </p:nvPicPr>
          <p:blipFill>
            <a:blip r:embed="rId3" cstate="print"/>
            <a:srcRect/>
            <a:stretch>
              <a:fillRect/>
            </a:stretch>
          </p:blipFill>
          <p:spPr bwMode="auto">
            <a:xfrm>
              <a:off x="609600" y="304800"/>
              <a:ext cx="8128000" cy="6096000"/>
            </a:xfrm>
            <a:prstGeom prst="rect">
              <a:avLst/>
            </a:prstGeom>
            <a:noFill/>
            <a:ln w="9525">
              <a:noFill/>
              <a:miter lim="800000"/>
              <a:headEnd/>
              <a:tailEnd/>
            </a:ln>
          </p:spPr>
        </p:pic>
        <p:pic>
          <p:nvPicPr>
            <p:cNvPr id="75781" name="Picture 2"/>
            <p:cNvPicPr>
              <a:picLocks noChangeAspect="1" noChangeArrowheads="1"/>
            </p:cNvPicPr>
            <p:nvPr/>
          </p:nvPicPr>
          <p:blipFill>
            <a:blip r:embed="rId4" cstate="print"/>
            <a:srcRect l="3517" t="20564" r="2167" b="7849"/>
            <a:stretch>
              <a:fillRect/>
            </a:stretch>
          </p:blipFill>
          <p:spPr bwMode="auto">
            <a:xfrm>
              <a:off x="685800" y="914400"/>
              <a:ext cx="7622512" cy="4628316"/>
            </a:xfrm>
            <a:prstGeom prst="rect">
              <a:avLst/>
            </a:prstGeom>
            <a:noFill/>
            <a:ln w="9525">
              <a:noFill/>
              <a:miter lim="800000"/>
              <a:headEnd/>
              <a:tailEnd/>
            </a:ln>
          </p:spPr>
        </p:pic>
      </p:grpSp>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1D7030F3-2B39-430C-B021-4784997A313B}" type="slidenum">
              <a:rPr lang="en-US" sz="1200" b="0">
                <a:solidFill>
                  <a:schemeClr val="tx1">
                    <a:tint val="75000"/>
                  </a:schemeClr>
                </a:solidFill>
                <a:latin typeface="+mn-lt"/>
                <a:cs typeface="+mn-cs"/>
              </a:rPr>
              <a:pPr algn="r" fontAlgn="auto">
                <a:spcBef>
                  <a:spcPts val="0"/>
                </a:spcBef>
                <a:spcAft>
                  <a:spcPts val="0"/>
                </a:spcAft>
                <a:defRPr/>
              </a:pPr>
              <a:t>142</a:t>
            </a:fld>
            <a:endParaRPr lang="en-US" sz="1200" b="0">
              <a:solidFill>
                <a:schemeClr val="tx1">
                  <a:tint val="75000"/>
                </a:schemeClr>
              </a:solidFill>
              <a:latin typeface="+mn-lt"/>
              <a:cs typeface="+mn-cs"/>
            </a:endParaRPr>
          </a:p>
        </p:txBody>
      </p:sp>
      <p:pic>
        <p:nvPicPr>
          <p:cNvPr id="75779" name="Picture 6" descr="Vice President"/>
          <p:cNvPicPr>
            <a:picLocks noChangeAspect="1" noChangeArrowheads="1"/>
          </p:cNvPicPr>
          <p:nvPr/>
        </p:nvPicPr>
        <p:blipFill>
          <a:blip r:embed="rId5" cstate="print"/>
          <a:srcRect/>
          <a:stretch>
            <a:fillRect/>
          </a:stretch>
        </p:blipFill>
        <p:spPr bwMode="auto">
          <a:xfrm>
            <a:off x="533400" y="1022350"/>
            <a:ext cx="8120063" cy="4946650"/>
          </a:xfrm>
          <a:prstGeom prst="rect">
            <a:avLst/>
          </a:prstGeom>
          <a:noFill/>
          <a:ln w="9525">
            <a:noFill/>
            <a:miter lim="800000"/>
            <a:headEnd/>
            <a:tailEnd/>
          </a:ln>
        </p:spPr>
      </p:pic>
    </p:spTree>
    <p:extLst>
      <p:ext uri="{BB962C8B-B14F-4D97-AF65-F5344CB8AC3E}">
        <p14:creationId xmlns:p14="http://schemas.microsoft.com/office/powerpoint/2010/main" val="1958937050"/>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637DE0EE-1344-43CB-B043-B64A1C9BCBD9}" type="slidenum">
              <a:rPr lang="en-US" sz="1200" b="0">
                <a:solidFill>
                  <a:schemeClr val="tx1">
                    <a:tint val="75000"/>
                  </a:schemeClr>
                </a:solidFill>
                <a:latin typeface="+mn-lt"/>
                <a:cs typeface="+mn-cs"/>
              </a:rPr>
              <a:pPr algn="r" fontAlgn="auto">
                <a:spcBef>
                  <a:spcPts val="0"/>
                </a:spcBef>
                <a:spcAft>
                  <a:spcPts val="0"/>
                </a:spcAft>
                <a:defRPr/>
              </a:pPr>
              <a:t>143</a:t>
            </a:fld>
            <a:endParaRPr lang="en-US" sz="1200" b="0">
              <a:solidFill>
                <a:schemeClr val="tx1">
                  <a:tint val="75000"/>
                </a:schemeClr>
              </a:solidFill>
              <a:latin typeface="+mn-lt"/>
              <a:cs typeface="+mn-cs"/>
            </a:endParaRPr>
          </a:p>
        </p:txBody>
      </p:sp>
    </p:spTree>
    <p:extLst>
      <p:ext uri="{BB962C8B-B14F-4D97-AF65-F5344CB8AC3E}">
        <p14:creationId xmlns:p14="http://schemas.microsoft.com/office/powerpoint/2010/main" val="2532919881"/>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86018"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20372450-1088-41B2-B6C5-F511C478E689}" type="slidenum">
              <a:rPr lang="en-US" sz="1200" b="0">
                <a:solidFill>
                  <a:srgbClr val="898989"/>
                </a:solidFill>
                <a:latin typeface="Calibri" pitchFamily="34" charset="0"/>
              </a:rPr>
              <a:pPr algn="r"/>
              <a:t>144</a:t>
            </a:fld>
            <a:endParaRPr lang="en-US" sz="1200" b="0">
              <a:solidFill>
                <a:srgbClr val="898989"/>
              </a:solidFill>
              <a:latin typeface="Calibri" pitchFamily="34" charset="0"/>
            </a:endParaRPr>
          </a:p>
        </p:txBody>
      </p:sp>
    </p:spTree>
    <p:extLst>
      <p:ext uri="{BB962C8B-B14F-4D97-AF65-F5344CB8AC3E}">
        <p14:creationId xmlns:p14="http://schemas.microsoft.com/office/powerpoint/2010/main" val="343096351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D81C55E0-43C5-40C7-BD85-355FF7E42AA2}" type="slidenum">
              <a:rPr lang="en-US" sz="1200" b="0">
                <a:solidFill>
                  <a:schemeClr val="tx1">
                    <a:tint val="75000"/>
                  </a:schemeClr>
                </a:solidFill>
                <a:latin typeface="+mn-lt"/>
                <a:cs typeface="+mn-cs"/>
              </a:rPr>
              <a:pPr algn="r" fontAlgn="auto">
                <a:spcBef>
                  <a:spcPts val="0"/>
                </a:spcBef>
                <a:spcAft>
                  <a:spcPts val="0"/>
                </a:spcAft>
                <a:defRPr/>
              </a:pPr>
              <a:t>145</a:t>
            </a:fld>
            <a:endParaRPr lang="en-US" sz="1200" b="0">
              <a:solidFill>
                <a:schemeClr val="tx1">
                  <a:tint val="75000"/>
                </a:schemeClr>
              </a:solidFill>
              <a:latin typeface="+mn-lt"/>
              <a:cs typeface="+mn-cs"/>
            </a:endParaRPr>
          </a:p>
        </p:txBody>
      </p:sp>
    </p:spTree>
    <p:extLst>
      <p:ext uri="{BB962C8B-B14F-4D97-AF65-F5344CB8AC3E}">
        <p14:creationId xmlns:p14="http://schemas.microsoft.com/office/powerpoint/2010/main" val="21132646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CC2EE812-42EC-4F7A-8E54-4C10AFC028A6}" type="slidenum">
              <a:rPr lang="en-US" sz="1200" b="0">
                <a:solidFill>
                  <a:schemeClr val="tx1">
                    <a:tint val="75000"/>
                  </a:schemeClr>
                </a:solidFill>
                <a:latin typeface="+mn-lt"/>
                <a:cs typeface="+mn-cs"/>
              </a:rPr>
              <a:pPr algn="r" fontAlgn="auto">
                <a:spcBef>
                  <a:spcPts val="0"/>
                </a:spcBef>
                <a:spcAft>
                  <a:spcPts val="0"/>
                </a:spcAft>
                <a:defRPr/>
              </a:pPr>
              <a:t>146</a:t>
            </a:fld>
            <a:endParaRPr lang="en-US" sz="1200" b="0">
              <a:solidFill>
                <a:schemeClr val="tx1">
                  <a:tint val="75000"/>
                </a:schemeClr>
              </a:solidFill>
              <a:latin typeface="+mn-lt"/>
              <a:cs typeface="+mn-cs"/>
            </a:endParaRPr>
          </a:p>
        </p:txBody>
      </p:sp>
    </p:spTree>
    <p:extLst>
      <p:ext uri="{BB962C8B-B14F-4D97-AF65-F5344CB8AC3E}">
        <p14:creationId xmlns:p14="http://schemas.microsoft.com/office/powerpoint/2010/main" val="3430277735"/>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78576FE8-F74D-49D4-9FA2-6EC872E7471A}" type="slidenum">
              <a:rPr lang="en-US" sz="1200" b="0">
                <a:solidFill>
                  <a:schemeClr val="tx1">
                    <a:tint val="75000"/>
                  </a:schemeClr>
                </a:solidFill>
                <a:latin typeface="+mn-lt"/>
                <a:cs typeface="+mn-cs"/>
              </a:rPr>
              <a:pPr algn="r" fontAlgn="auto">
                <a:spcBef>
                  <a:spcPts val="0"/>
                </a:spcBef>
                <a:spcAft>
                  <a:spcPts val="0"/>
                </a:spcAft>
                <a:defRPr/>
              </a:pPr>
              <a:t>147</a:t>
            </a:fld>
            <a:endParaRPr lang="en-US" sz="1200" b="0">
              <a:solidFill>
                <a:schemeClr val="tx1">
                  <a:tint val="75000"/>
                </a:schemeClr>
              </a:solidFill>
              <a:latin typeface="+mn-lt"/>
              <a:cs typeface="+mn-cs"/>
            </a:endParaRPr>
          </a:p>
        </p:txBody>
      </p:sp>
    </p:spTree>
    <p:extLst>
      <p:ext uri="{BB962C8B-B14F-4D97-AF65-F5344CB8AC3E}">
        <p14:creationId xmlns:p14="http://schemas.microsoft.com/office/powerpoint/2010/main" val="376674913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3"/>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7192F8D0-A1B5-4335-94FE-1352FB59819F}" type="slidenum">
              <a:rPr lang="en-US" sz="1200" b="0">
                <a:solidFill>
                  <a:schemeClr val="tx1">
                    <a:tint val="75000"/>
                  </a:schemeClr>
                </a:solidFill>
                <a:latin typeface="+mn-lt"/>
                <a:cs typeface="+mn-cs"/>
              </a:rPr>
              <a:pPr algn="r" fontAlgn="auto">
                <a:spcBef>
                  <a:spcPts val="0"/>
                </a:spcBef>
                <a:spcAft>
                  <a:spcPts val="0"/>
                </a:spcAft>
                <a:defRPr/>
              </a:pPr>
              <a:t>148</a:t>
            </a:fld>
            <a:endParaRPr lang="en-US" sz="1200" b="0">
              <a:solidFill>
                <a:schemeClr val="tx1">
                  <a:tint val="75000"/>
                </a:schemeClr>
              </a:solidFill>
              <a:latin typeface="+mn-lt"/>
              <a:cs typeface="+mn-cs"/>
            </a:endParaRPr>
          </a:p>
        </p:txBody>
      </p:sp>
    </p:spTree>
    <p:extLst>
      <p:ext uri="{BB962C8B-B14F-4D97-AF65-F5344CB8AC3E}">
        <p14:creationId xmlns:p14="http://schemas.microsoft.com/office/powerpoint/2010/main" val="383507203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53DB0A01-22CE-410E-B7EA-2F152FA807CD}" type="slidenum">
              <a:rPr lang="en-US" sz="1200">
                <a:solidFill>
                  <a:schemeClr val="tx1">
                    <a:tint val="75000"/>
                  </a:schemeClr>
                </a:solidFill>
                <a:latin typeface="+mn-lt"/>
              </a:rPr>
              <a:pPr algn="r" fontAlgn="auto">
                <a:spcBef>
                  <a:spcPts val="0"/>
                </a:spcBef>
                <a:spcAft>
                  <a:spcPts val="0"/>
                </a:spcAft>
                <a:defRPr/>
              </a:pPr>
              <a:t>149</a:t>
            </a:fld>
            <a:endParaRPr lang="en-US" sz="1200">
              <a:solidFill>
                <a:schemeClr val="tx1">
                  <a:tint val="75000"/>
                </a:schemeClr>
              </a:solidFill>
              <a:latin typeface="+mn-lt"/>
            </a:endParaRPr>
          </a:p>
        </p:txBody>
      </p:sp>
    </p:spTree>
    <p:extLst>
      <p:ext uri="{BB962C8B-B14F-4D97-AF65-F5344CB8AC3E}">
        <p14:creationId xmlns:p14="http://schemas.microsoft.com/office/powerpoint/2010/main" val="20052676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2"/>
          <p:cNvPicPr>
            <a:picLocks noChangeAspect="1" noChangeArrowheads="1"/>
          </p:cNvPicPr>
          <p:nvPr/>
        </p:nvPicPr>
        <p:blipFill>
          <a:blip r:embed="rId3" cstate="print"/>
          <a:srcRect/>
          <a:stretch>
            <a:fillRect/>
          </a:stretch>
        </p:blipFill>
        <p:spPr bwMode="auto">
          <a:xfrm>
            <a:off x="466725" y="442912"/>
            <a:ext cx="8128000" cy="6096000"/>
          </a:xfrm>
          <a:prstGeom prst="rect">
            <a:avLst/>
          </a:prstGeom>
          <a:noFill/>
          <a:ln w="9525">
            <a:noFill/>
            <a:miter lim="800000"/>
            <a:headEnd/>
            <a:tailEnd/>
          </a:ln>
        </p:spPr>
      </p:pic>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42E7A8B3-946E-431A-8C02-57B725AE13B7}" type="slidenum">
              <a:rPr lang="en-US" sz="1200">
                <a:solidFill>
                  <a:schemeClr val="tx1">
                    <a:tint val="75000"/>
                  </a:schemeClr>
                </a:solidFill>
                <a:latin typeface="+mn-lt"/>
              </a:rPr>
              <a:pPr algn="r" fontAlgn="auto">
                <a:spcBef>
                  <a:spcPts val="0"/>
                </a:spcBef>
                <a:spcAft>
                  <a:spcPts val="0"/>
                </a:spcAft>
                <a:defRPr/>
              </a:pPr>
              <a:t>15</a:t>
            </a:fld>
            <a:endParaRPr lang="en-US" sz="1200">
              <a:solidFill>
                <a:schemeClr val="tx1">
                  <a:tint val="75000"/>
                </a:schemeClr>
              </a:solidFill>
              <a:latin typeface="+mn-lt"/>
            </a:endParaRPr>
          </a:p>
        </p:txBody>
      </p:sp>
    </p:spTree>
    <p:extLst>
      <p:ext uri="{BB962C8B-B14F-4D97-AF65-F5344CB8AC3E}">
        <p14:creationId xmlns:p14="http://schemas.microsoft.com/office/powerpoint/2010/main" val="503280359"/>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118786"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41AEEBFA-ACE6-4A67-A474-C7BB7697873D}" type="slidenum">
              <a:rPr lang="en-US" sz="1200" b="0">
                <a:solidFill>
                  <a:srgbClr val="898989"/>
                </a:solidFill>
                <a:latin typeface="Calibri" pitchFamily="34" charset="0"/>
              </a:rPr>
              <a:pPr algn="r"/>
              <a:t>150</a:t>
            </a:fld>
            <a:endParaRPr lang="en-US" sz="1200" b="0">
              <a:solidFill>
                <a:srgbClr val="898989"/>
              </a:solidFill>
              <a:latin typeface="Calibri" pitchFamily="34" charset="0"/>
            </a:endParaRPr>
          </a:p>
        </p:txBody>
      </p:sp>
      <p:pic>
        <p:nvPicPr>
          <p:cNvPr id="118787" name="Picture 5" descr="#31"/>
          <p:cNvPicPr>
            <a:picLocks noChangeArrowheads="1"/>
          </p:cNvPicPr>
          <p:nvPr/>
        </p:nvPicPr>
        <p:blipFill>
          <a:blip r:embed="rId4" cstate="print"/>
          <a:srcRect/>
          <a:stretch>
            <a:fillRect/>
          </a:stretch>
        </p:blipFill>
        <p:spPr bwMode="auto">
          <a:xfrm>
            <a:off x="533400" y="1066800"/>
            <a:ext cx="8108950" cy="4927600"/>
          </a:xfrm>
          <a:prstGeom prst="rect">
            <a:avLst/>
          </a:prstGeom>
          <a:noFill/>
          <a:ln w="9525">
            <a:noFill/>
            <a:miter lim="800000"/>
            <a:headEnd/>
            <a:tailEnd/>
          </a:ln>
        </p:spPr>
      </p:pic>
    </p:spTree>
    <p:extLst>
      <p:ext uri="{BB962C8B-B14F-4D97-AF65-F5344CB8AC3E}">
        <p14:creationId xmlns:p14="http://schemas.microsoft.com/office/powerpoint/2010/main" val="2846504725"/>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E6CEC2B7-749A-4E64-B95E-16B9E0D76507}" type="slidenum">
              <a:rPr lang="en-US" sz="1200" b="0">
                <a:solidFill>
                  <a:schemeClr val="tx1">
                    <a:tint val="75000"/>
                  </a:schemeClr>
                </a:solidFill>
                <a:latin typeface="+mn-lt"/>
                <a:cs typeface="+mn-cs"/>
              </a:rPr>
              <a:pPr algn="r" fontAlgn="auto">
                <a:spcBef>
                  <a:spcPts val="0"/>
                </a:spcBef>
                <a:spcAft>
                  <a:spcPts val="0"/>
                </a:spcAft>
                <a:defRPr/>
              </a:pPr>
              <a:t>151</a:t>
            </a:fld>
            <a:endParaRPr lang="en-US" sz="1200" b="0">
              <a:solidFill>
                <a:schemeClr val="tx1">
                  <a:tint val="75000"/>
                </a:schemeClr>
              </a:solidFill>
              <a:latin typeface="+mn-lt"/>
              <a:cs typeface="+mn-cs"/>
            </a:endParaRPr>
          </a:p>
        </p:txBody>
      </p:sp>
    </p:spTree>
    <p:extLst>
      <p:ext uri="{BB962C8B-B14F-4D97-AF65-F5344CB8AC3E}">
        <p14:creationId xmlns:p14="http://schemas.microsoft.com/office/powerpoint/2010/main" val="1055474718"/>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idx="4294967295"/>
          </p:nvPr>
        </p:nvSpPr>
        <p:spPr>
          <a:xfrm>
            <a:off x="457200" y="533400"/>
            <a:ext cx="8229600" cy="2362200"/>
          </a:xfrm>
        </p:spPr>
        <p:txBody>
          <a:bodyPr/>
          <a:lstStyle/>
          <a:p>
            <a:pPr eaLnBrk="1" hangingPunct="1">
              <a:defRPr/>
            </a:pPr>
            <a:r>
              <a:rPr lang="en-US" sz="6600" b="1">
                <a:solidFill>
                  <a:srgbClr val="142F50"/>
                </a:solidFill>
                <a:effectLst>
                  <a:outerShdw blurRad="38100" dist="38100" dir="2700000" algn="tl">
                    <a:srgbClr val="C0C0C0"/>
                  </a:outerShdw>
                </a:effectLst>
              </a:rPr>
              <a:t>Lesson </a:t>
            </a:r>
            <a:r>
              <a:rPr lang="en-US" sz="6600" b="1" smtClean="0">
                <a:solidFill>
                  <a:srgbClr val="142F50"/>
                </a:solidFill>
                <a:effectLst>
                  <a:outerShdw blurRad="38100" dist="38100" dir="2700000" algn="tl">
                    <a:srgbClr val="C0C0C0"/>
                  </a:outerShdw>
                </a:effectLst>
              </a:rPr>
              <a:t>9</a:t>
            </a:r>
            <a:r>
              <a:rPr lang="en-US" sz="6600" b="1" dirty="0" smtClean="0">
                <a:solidFill>
                  <a:srgbClr val="142F50"/>
                </a:solidFill>
                <a:effectLst>
                  <a:outerShdw blurRad="38100" dist="38100" dir="2700000" algn="tl">
                    <a:srgbClr val="000000"/>
                  </a:outerShdw>
                </a:effectLst>
              </a:rPr>
              <a:t/>
            </a:r>
            <a:br>
              <a:rPr lang="en-US" sz="6600" b="1" dirty="0" smtClean="0">
                <a:solidFill>
                  <a:srgbClr val="142F50"/>
                </a:solidFill>
                <a:effectLst>
                  <a:outerShdw blurRad="38100" dist="38100" dir="2700000" algn="tl">
                    <a:srgbClr val="000000"/>
                  </a:outerShdw>
                </a:effectLst>
              </a:rPr>
            </a:br>
            <a:r>
              <a:rPr lang="en-US" sz="6600" b="1" dirty="0" smtClean="0">
                <a:effectLst>
                  <a:outerShdw blurRad="38100" dist="38100" dir="2700000" algn="tl">
                    <a:srgbClr val="FFFFFF"/>
                  </a:outerShdw>
                </a:effectLst>
              </a:rPr>
              <a:t>American Government</a:t>
            </a:r>
          </a:p>
        </p:txBody>
      </p:sp>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CB5C89A8-800C-48BE-BCF4-364B032DC623}" type="slidenum">
              <a:rPr lang="en-US" sz="1200">
                <a:solidFill>
                  <a:schemeClr val="tx1">
                    <a:tint val="75000"/>
                  </a:schemeClr>
                </a:solidFill>
                <a:latin typeface="+mn-lt"/>
              </a:rPr>
              <a:pPr algn="r" fontAlgn="auto">
                <a:spcBef>
                  <a:spcPts val="0"/>
                </a:spcBef>
                <a:spcAft>
                  <a:spcPts val="0"/>
                </a:spcAft>
                <a:defRPr/>
              </a:pPr>
              <a:t>152</a:t>
            </a:fld>
            <a:endParaRPr lang="en-US" sz="1200">
              <a:solidFill>
                <a:schemeClr val="tx1">
                  <a:tint val="75000"/>
                </a:schemeClr>
              </a:solidFill>
              <a:latin typeface="+mn-lt"/>
            </a:endParaRPr>
          </a:p>
        </p:txBody>
      </p:sp>
      <p:sp>
        <p:nvSpPr>
          <p:cNvPr id="15363" name="TextBox 3"/>
          <p:cNvSpPr txBox="1">
            <a:spLocks noChangeArrowheads="1"/>
          </p:cNvSpPr>
          <p:nvPr/>
        </p:nvSpPr>
        <p:spPr bwMode="auto">
          <a:xfrm>
            <a:off x="593725" y="2895600"/>
            <a:ext cx="8016875" cy="2308324"/>
          </a:xfrm>
          <a:prstGeom prst="rect">
            <a:avLst/>
          </a:prstGeom>
          <a:noFill/>
          <a:ln w="9525">
            <a:noFill/>
            <a:miter lim="800000"/>
            <a:headEnd/>
            <a:tailEnd/>
          </a:ln>
        </p:spPr>
        <p:txBody>
          <a:bodyPr>
            <a:spAutoFit/>
          </a:bodyPr>
          <a:lstStyle/>
          <a:p>
            <a:pPr algn="ctr"/>
            <a:r>
              <a:rPr lang="en-US" sz="4000" b="1" dirty="0" smtClean="0">
                <a:latin typeface="Calibri" pitchFamily="34" charset="0"/>
              </a:rPr>
              <a:t>System of Government</a:t>
            </a:r>
          </a:p>
          <a:p>
            <a:pPr algn="ctr"/>
            <a:r>
              <a:rPr lang="en-US" sz="4000" b="1" dirty="0" smtClean="0">
                <a:latin typeface="Calibri" pitchFamily="34" charset="0"/>
              </a:rPr>
              <a:t>The Judicial Branch</a:t>
            </a:r>
            <a:endParaRPr lang="en-US" sz="4000" b="1" dirty="0">
              <a:latin typeface="Calibri" pitchFamily="34" charset="0"/>
            </a:endParaRPr>
          </a:p>
          <a:p>
            <a:pPr algn="ctr"/>
            <a:endParaRPr lang="en-US" sz="3200" b="1" dirty="0">
              <a:latin typeface="Calibri" pitchFamily="34" charset="0"/>
            </a:endParaRPr>
          </a:p>
          <a:p>
            <a:pPr algn="ctr"/>
            <a:r>
              <a:rPr lang="en-US" sz="3200" b="1" dirty="0">
                <a:latin typeface="Calibri" pitchFamily="34" charset="0"/>
              </a:rPr>
              <a:t>Questions: </a:t>
            </a:r>
            <a:r>
              <a:rPr lang="en-US" sz="3200" b="1" dirty="0" smtClean="0">
                <a:latin typeface="Calibri" pitchFamily="34" charset="0"/>
              </a:rPr>
              <a:t>2, 13, 14, 37, 38, 39, 40, 12</a:t>
            </a:r>
            <a:endParaRPr lang="en-US" sz="3200" b="1" dirty="0">
              <a:latin typeface="Calibri" pitchFamily="34" charset="0"/>
            </a:endParaRPr>
          </a:p>
        </p:txBody>
      </p:sp>
      <p:sp>
        <p:nvSpPr>
          <p:cNvPr id="2" name="Date Placeholder 1"/>
          <p:cNvSpPr>
            <a:spLocks noGrp="1"/>
          </p:cNvSpPr>
          <p:nvPr>
            <p:ph type="dt" sz="half" idx="10"/>
          </p:nvPr>
        </p:nvSpPr>
        <p:spPr/>
        <p:txBody>
          <a:bodyPr/>
          <a:lstStyle/>
          <a:p>
            <a:pPr>
              <a:defRPr/>
            </a:pPr>
            <a:fld id="{18A22626-ED88-4B9D-A2F8-CEA2305E8CB4}" type="datetime1">
              <a:rPr lang="en-US" smtClean="0"/>
              <a:pPr>
                <a:defRPr/>
              </a:pPr>
              <a:t>1/6/2017</a:t>
            </a:fld>
            <a:endParaRPr lang="en-US"/>
          </a:p>
        </p:txBody>
      </p:sp>
    </p:spTree>
    <p:extLst>
      <p:ext uri="{BB962C8B-B14F-4D97-AF65-F5344CB8AC3E}">
        <p14:creationId xmlns:p14="http://schemas.microsoft.com/office/powerpoint/2010/main" val="1366038714"/>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0482" name="Slide Number Placeholder 1"/>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7AC327EE-E759-4A99-AC1E-2D81CD714C33}" type="slidenum">
              <a:rPr lang="en-US" sz="1200">
                <a:solidFill>
                  <a:srgbClr val="898989"/>
                </a:solidFill>
                <a:latin typeface="Calibri" pitchFamily="34" charset="0"/>
              </a:rPr>
              <a:pPr algn="r"/>
              <a:t>153</a:t>
            </a:fld>
            <a:endParaRPr lang="en-US" sz="1200">
              <a:solidFill>
                <a:srgbClr val="898989"/>
              </a:solidFill>
              <a:latin typeface="Calibri" pitchFamily="34" charset="0"/>
            </a:endParaRPr>
          </a:p>
        </p:txBody>
      </p:sp>
    </p:spTree>
    <p:extLst>
      <p:ext uri="{BB962C8B-B14F-4D97-AF65-F5344CB8AC3E}">
        <p14:creationId xmlns:p14="http://schemas.microsoft.com/office/powerpoint/2010/main" val="4199631223"/>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4578" name="Slide Number Placeholder 1"/>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901A1AD8-1975-49AE-8E1F-B3427F300B99}" type="slidenum">
              <a:rPr lang="en-US" sz="1200">
                <a:solidFill>
                  <a:srgbClr val="898989"/>
                </a:solidFill>
                <a:latin typeface="Calibri" pitchFamily="34" charset="0"/>
              </a:rPr>
              <a:pPr algn="r"/>
              <a:t>154</a:t>
            </a:fld>
            <a:endParaRPr lang="en-US" sz="1200">
              <a:solidFill>
                <a:srgbClr val="898989"/>
              </a:solidFill>
              <a:latin typeface="Calibri" pitchFamily="34" charset="0"/>
            </a:endParaRPr>
          </a:p>
        </p:txBody>
      </p:sp>
    </p:spTree>
    <p:extLst>
      <p:ext uri="{BB962C8B-B14F-4D97-AF65-F5344CB8AC3E}">
        <p14:creationId xmlns:p14="http://schemas.microsoft.com/office/powerpoint/2010/main" val="2274928744"/>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0722"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7CD7D5E1-3131-4DE9-9F6F-AA96A5EBA19A}" type="slidenum">
              <a:rPr lang="en-US" sz="1200">
                <a:solidFill>
                  <a:srgbClr val="898989"/>
                </a:solidFill>
                <a:latin typeface="Calibri" pitchFamily="34" charset="0"/>
                <a:cs typeface="Arial" charset="0"/>
              </a:rPr>
              <a:pPr algn="r"/>
              <a:t>155</a:t>
            </a:fld>
            <a:endParaRPr lang="en-US" sz="1200">
              <a:solidFill>
                <a:srgbClr val="898989"/>
              </a:solidFill>
              <a:latin typeface="Calibri" pitchFamily="34" charset="0"/>
              <a:cs typeface="Arial" charset="0"/>
            </a:endParaRPr>
          </a:p>
        </p:txBody>
      </p:sp>
    </p:spTree>
    <p:extLst>
      <p:ext uri="{BB962C8B-B14F-4D97-AF65-F5344CB8AC3E}">
        <p14:creationId xmlns:p14="http://schemas.microsoft.com/office/powerpoint/2010/main" val="1109735394"/>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8914"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F410A770-F12F-441A-92F4-58AE9309C4A7}" type="slidenum">
              <a:rPr lang="en-US" sz="1200">
                <a:solidFill>
                  <a:srgbClr val="898989"/>
                </a:solidFill>
                <a:latin typeface="Calibri" pitchFamily="34" charset="0"/>
                <a:cs typeface="Arial" charset="0"/>
              </a:rPr>
              <a:pPr algn="r"/>
              <a:t>156</a:t>
            </a:fld>
            <a:endParaRPr lang="en-US" sz="1200">
              <a:solidFill>
                <a:srgbClr val="898989"/>
              </a:solidFill>
              <a:latin typeface="Calibri" pitchFamily="34" charset="0"/>
              <a:cs typeface="Arial" charset="0"/>
            </a:endParaRPr>
          </a:p>
        </p:txBody>
      </p:sp>
    </p:spTree>
    <p:extLst>
      <p:ext uri="{BB962C8B-B14F-4D97-AF65-F5344CB8AC3E}">
        <p14:creationId xmlns:p14="http://schemas.microsoft.com/office/powerpoint/2010/main" val="1016309628"/>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43010"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EC8FD97C-33CA-424F-A1E8-828A2B6A0AE7}" type="slidenum">
              <a:rPr lang="en-US" sz="1200">
                <a:solidFill>
                  <a:srgbClr val="898989"/>
                </a:solidFill>
                <a:latin typeface="Calibri" pitchFamily="34" charset="0"/>
              </a:rPr>
              <a:pPr algn="r"/>
              <a:t>157</a:t>
            </a:fld>
            <a:endParaRPr lang="en-US" sz="1200">
              <a:solidFill>
                <a:srgbClr val="898989"/>
              </a:solidFill>
              <a:latin typeface="Calibri" pitchFamily="34" charset="0"/>
            </a:endParaRPr>
          </a:p>
        </p:txBody>
      </p:sp>
    </p:spTree>
    <p:extLst>
      <p:ext uri="{BB962C8B-B14F-4D97-AF65-F5344CB8AC3E}">
        <p14:creationId xmlns:p14="http://schemas.microsoft.com/office/powerpoint/2010/main" val="1790271575"/>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p:cNvPicPr>
            <a:picLocks noChangeAspect="1" noChangeArrowheads="1"/>
          </p:cNvPicPr>
          <p:nvPr/>
        </p:nvPicPr>
        <p:blipFill>
          <a:blip r:embed="rId3" cstate="print"/>
          <a:srcRect/>
          <a:stretch>
            <a:fillRect/>
          </a:stretch>
        </p:blipFill>
        <p:spPr bwMode="auto">
          <a:xfrm>
            <a:off x="508000" y="457200"/>
            <a:ext cx="8128000" cy="6096000"/>
          </a:xfrm>
          <a:prstGeom prst="rect">
            <a:avLst/>
          </a:prstGeom>
          <a:noFill/>
          <a:ln w="9525">
            <a:noFill/>
            <a:miter lim="800000"/>
            <a:headEnd/>
            <a:tailEnd/>
          </a:ln>
        </p:spPr>
      </p:pic>
      <p:sp>
        <p:nvSpPr>
          <p:cNvPr id="49154"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8961236A-29F5-41B9-8448-7D4B62E641EB}" type="slidenum">
              <a:rPr lang="en-US" sz="1200">
                <a:solidFill>
                  <a:srgbClr val="898989"/>
                </a:solidFill>
                <a:latin typeface="Calibri" pitchFamily="34" charset="0"/>
                <a:cs typeface="Arial" charset="0"/>
              </a:rPr>
              <a:pPr algn="r"/>
              <a:t>158</a:t>
            </a:fld>
            <a:endParaRPr lang="en-US" sz="1200">
              <a:solidFill>
                <a:srgbClr val="898989"/>
              </a:solidFill>
              <a:latin typeface="Calibri" pitchFamily="34" charset="0"/>
              <a:cs typeface="Arial" charset="0"/>
            </a:endParaRPr>
          </a:p>
        </p:txBody>
      </p:sp>
    </p:spTree>
    <p:extLst>
      <p:ext uri="{BB962C8B-B14F-4D97-AF65-F5344CB8AC3E}">
        <p14:creationId xmlns:p14="http://schemas.microsoft.com/office/powerpoint/2010/main" val="709888017"/>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53250"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FFC18B53-ABB4-4980-A0AB-441038342A56}" type="slidenum">
              <a:rPr lang="en-US" sz="1200">
                <a:solidFill>
                  <a:srgbClr val="898989"/>
                </a:solidFill>
                <a:latin typeface="Calibri" pitchFamily="34" charset="0"/>
                <a:cs typeface="Arial" charset="0"/>
              </a:rPr>
              <a:pPr algn="r"/>
              <a:t>159</a:t>
            </a:fld>
            <a:endParaRPr lang="en-US" sz="1200">
              <a:solidFill>
                <a:srgbClr val="898989"/>
              </a:solidFill>
              <a:latin typeface="Calibri" pitchFamily="34" charset="0"/>
              <a:cs typeface="Arial" charset="0"/>
            </a:endParaRPr>
          </a:p>
        </p:txBody>
      </p:sp>
    </p:spTree>
    <p:extLst>
      <p:ext uri="{BB962C8B-B14F-4D97-AF65-F5344CB8AC3E}">
        <p14:creationId xmlns:p14="http://schemas.microsoft.com/office/powerpoint/2010/main" val="10011480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idx="4294967295"/>
          </p:nvPr>
        </p:nvSpPr>
        <p:spPr>
          <a:xfrm>
            <a:off x="457200" y="533400"/>
            <a:ext cx="8229600" cy="2362200"/>
          </a:xfrm>
        </p:spPr>
        <p:txBody>
          <a:bodyPr/>
          <a:lstStyle/>
          <a:p>
            <a:pPr eaLnBrk="1" hangingPunct="1">
              <a:defRPr/>
            </a:pPr>
            <a:r>
              <a:rPr lang="en-US" sz="6600" b="1" dirty="0">
                <a:solidFill>
                  <a:srgbClr val="142F50"/>
                </a:solidFill>
                <a:effectLst>
                  <a:outerShdw blurRad="38100" dist="38100" dir="2700000" algn="tl">
                    <a:srgbClr val="C0C0C0"/>
                  </a:outerShdw>
                </a:effectLst>
              </a:rPr>
              <a:t>Lesson </a:t>
            </a:r>
            <a:r>
              <a:rPr lang="en-US" sz="6600" b="1" dirty="0" smtClean="0">
                <a:solidFill>
                  <a:srgbClr val="142F50"/>
                </a:solidFill>
                <a:effectLst>
                  <a:outerShdw blurRad="38100" dist="38100" dir="2700000" algn="tl">
                    <a:srgbClr val="C0C0C0"/>
                  </a:outerShdw>
                </a:effectLst>
              </a:rPr>
              <a:t>2</a:t>
            </a:r>
            <a:r>
              <a:rPr lang="en-US" sz="6600" b="1" dirty="0" smtClean="0">
                <a:solidFill>
                  <a:srgbClr val="142F50"/>
                </a:solidFill>
                <a:effectLst>
                  <a:outerShdw blurRad="38100" dist="38100" dir="2700000" algn="tl">
                    <a:srgbClr val="000000"/>
                  </a:outerShdw>
                </a:effectLst>
              </a:rPr>
              <a:t/>
            </a:r>
            <a:br>
              <a:rPr lang="en-US" sz="6600" b="1" dirty="0" smtClean="0">
                <a:solidFill>
                  <a:srgbClr val="142F50"/>
                </a:solidFill>
                <a:effectLst>
                  <a:outerShdw blurRad="38100" dist="38100" dir="2700000" algn="tl">
                    <a:srgbClr val="000000"/>
                  </a:outerShdw>
                </a:effectLst>
              </a:rPr>
            </a:br>
            <a:r>
              <a:rPr lang="en-US" sz="6600" b="1" dirty="0" smtClean="0">
                <a:effectLst>
                  <a:outerShdw blurRad="38100" dist="38100" dir="2700000" algn="tl">
                    <a:srgbClr val="FFFFFF"/>
                  </a:outerShdw>
                </a:effectLst>
              </a:rPr>
              <a:t>American Government</a:t>
            </a:r>
          </a:p>
        </p:txBody>
      </p:sp>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CB5C89A8-800C-48BE-BCF4-364B032DC623}" type="slidenum">
              <a:rPr lang="en-US" sz="1200">
                <a:solidFill>
                  <a:schemeClr val="tx1">
                    <a:tint val="75000"/>
                  </a:schemeClr>
                </a:solidFill>
                <a:latin typeface="+mn-lt"/>
              </a:rPr>
              <a:pPr algn="r" fontAlgn="auto">
                <a:spcBef>
                  <a:spcPts val="0"/>
                </a:spcBef>
                <a:spcAft>
                  <a:spcPts val="0"/>
                </a:spcAft>
                <a:defRPr/>
              </a:pPr>
              <a:t>16</a:t>
            </a:fld>
            <a:endParaRPr lang="en-US" sz="1200">
              <a:solidFill>
                <a:schemeClr val="tx1">
                  <a:tint val="75000"/>
                </a:schemeClr>
              </a:solidFill>
              <a:latin typeface="+mn-lt"/>
            </a:endParaRPr>
          </a:p>
        </p:txBody>
      </p:sp>
      <p:sp>
        <p:nvSpPr>
          <p:cNvPr id="15363" name="TextBox 3"/>
          <p:cNvSpPr txBox="1">
            <a:spLocks noChangeArrowheads="1"/>
          </p:cNvSpPr>
          <p:nvPr/>
        </p:nvSpPr>
        <p:spPr bwMode="auto">
          <a:xfrm>
            <a:off x="593725" y="2895600"/>
            <a:ext cx="8016875" cy="2185214"/>
          </a:xfrm>
          <a:prstGeom prst="rect">
            <a:avLst/>
          </a:prstGeom>
          <a:noFill/>
          <a:ln w="9525">
            <a:noFill/>
            <a:miter lim="800000"/>
            <a:headEnd/>
            <a:tailEnd/>
          </a:ln>
        </p:spPr>
        <p:txBody>
          <a:bodyPr>
            <a:spAutoFit/>
          </a:bodyPr>
          <a:lstStyle/>
          <a:p>
            <a:pPr algn="ctr"/>
            <a:r>
              <a:rPr lang="en-US" sz="4000" b="1" dirty="0" smtClean="0">
                <a:latin typeface="Calibri" pitchFamily="34" charset="0"/>
              </a:rPr>
              <a:t>Principles of American Democracy</a:t>
            </a:r>
            <a:endParaRPr lang="en-US" sz="4000" b="1" dirty="0">
              <a:latin typeface="Calibri" pitchFamily="34" charset="0"/>
            </a:endParaRPr>
          </a:p>
          <a:p>
            <a:pPr algn="ctr"/>
            <a:endParaRPr lang="en-US" sz="3200" b="1" dirty="0">
              <a:latin typeface="Calibri" pitchFamily="34" charset="0"/>
            </a:endParaRPr>
          </a:p>
          <a:p>
            <a:pPr algn="ctr"/>
            <a:r>
              <a:rPr lang="en-US" sz="3200" b="1" dirty="0">
                <a:latin typeface="Calibri" pitchFamily="34" charset="0"/>
              </a:rPr>
              <a:t>Questions: </a:t>
            </a:r>
            <a:r>
              <a:rPr lang="en-US" sz="3200" b="1" dirty="0" smtClean="0">
                <a:latin typeface="Calibri" pitchFamily="34" charset="0"/>
              </a:rPr>
              <a:t>65, 66, 68, 1, 2, 13, 14, 41, 42, 67</a:t>
            </a:r>
            <a:r>
              <a:rPr lang="en-US" sz="3200" b="1" dirty="0">
                <a:latin typeface="Calibri" pitchFamily="34" charset="0"/>
              </a:rPr>
              <a:t>, 69, 70</a:t>
            </a:r>
            <a:r>
              <a:rPr lang="en-US" sz="3200" b="1" dirty="0" smtClean="0">
                <a:latin typeface="Calibri" pitchFamily="34" charset="0"/>
              </a:rPr>
              <a:t>, 4, 7, 5, 6, 10, 3, 11, 12, 55 </a:t>
            </a:r>
            <a:endParaRPr lang="en-US" sz="3200" b="1" dirty="0">
              <a:latin typeface="Calibri" pitchFamily="34" charset="0"/>
            </a:endParaRPr>
          </a:p>
        </p:txBody>
      </p:sp>
      <p:sp>
        <p:nvSpPr>
          <p:cNvPr id="2" name="Date Placeholder 1"/>
          <p:cNvSpPr>
            <a:spLocks noGrp="1"/>
          </p:cNvSpPr>
          <p:nvPr>
            <p:ph type="dt" sz="half" idx="10"/>
          </p:nvPr>
        </p:nvSpPr>
        <p:spPr/>
        <p:txBody>
          <a:bodyPr/>
          <a:lstStyle/>
          <a:p>
            <a:pPr>
              <a:defRPr/>
            </a:pPr>
            <a:fld id="{18A22626-ED88-4B9D-A2F8-CEA2305E8CB4}" type="datetime1">
              <a:rPr lang="en-US" smtClean="0"/>
              <a:pPr>
                <a:defRPr/>
              </a:pPr>
              <a:t>1/6/2017</a:t>
            </a:fld>
            <a:endParaRPr lang="en-US"/>
          </a:p>
        </p:txBody>
      </p:sp>
    </p:spTree>
    <p:extLst>
      <p:ext uri="{BB962C8B-B14F-4D97-AF65-F5344CB8AC3E}">
        <p14:creationId xmlns:p14="http://schemas.microsoft.com/office/powerpoint/2010/main" val="2110599169"/>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70658"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8BF59947-81C7-4899-B933-09CE13D5427E}" type="slidenum">
              <a:rPr lang="en-US" sz="1200">
                <a:solidFill>
                  <a:srgbClr val="898989"/>
                </a:solidFill>
                <a:latin typeface="Calibri" pitchFamily="34" charset="0"/>
              </a:rPr>
              <a:pPr algn="r"/>
              <a:t>160</a:t>
            </a:fld>
            <a:endParaRPr lang="en-US" sz="1200">
              <a:solidFill>
                <a:srgbClr val="898989"/>
              </a:solidFill>
              <a:latin typeface="Calibri" pitchFamily="34" charset="0"/>
            </a:endParaRPr>
          </a:p>
        </p:txBody>
      </p:sp>
    </p:spTree>
    <p:extLst>
      <p:ext uri="{BB962C8B-B14F-4D97-AF65-F5344CB8AC3E}">
        <p14:creationId xmlns:p14="http://schemas.microsoft.com/office/powerpoint/2010/main" val="2651344824"/>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idx="4294967295"/>
          </p:nvPr>
        </p:nvSpPr>
        <p:spPr>
          <a:xfrm>
            <a:off x="457200" y="533400"/>
            <a:ext cx="8229600" cy="2362200"/>
          </a:xfrm>
        </p:spPr>
        <p:txBody>
          <a:bodyPr/>
          <a:lstStyle/>
          <a:p>
            <a:pPr eaLnBrk="1" hangingPunct="1">
              <a:defRPr/>
            </a:pPr>
            <a:r>
              <a:rPr lang="en-US" sz="6600" b="1">
                <a:solidFill>
                  <a:srgbClr val="142F50"/>
                </a:solidFill>
                <a:effectLst>
                  <a:outerShdw blurRad="38100" dist="38100" dir="2700000" algn="tl">
                    <a:srgbClr val="C0C0C0"/>
                  </a:outerShdw>
                </a:effectLst>
              </a:rPr>
              <a:t>Lesson </a:t>
            </a:r>
            <a:r>
              <a:rPr lang="en-US" sz="6600" b="1" smtClean="0">
                <a:solidFill>
                  <a:srgbClr val="142F50"/>
                </a:solidFill>
                <a:effectLst>
                  <a:outerShdw blurRad="38100" dist="38100" dir="2700000" algn="tl">
                    <a:srgbClr val="C0C0C0"/>
                  </a:outerShdw>
                </a:effectLst>
              </a:rPr>
              <a:t>10</a:t>
            </a:r>
            <a:r>
              <a:rPr lang="en-US" sz="6600" b="1" dirty="0" smtClean="0">
                <a:solidFill>
                  <a:srgbClr val="142F50"/>
                </a:solidFill>
                <a:effectLst>
                  <a:outerShdw blurRad="38100" dist="38100" dir="2700000" algn="tl">
                    <a:srgbClr val="000000"/>
                  </a:outerShdw>
                </a:effectLst>
              </a:rPr>
              <a:t/>
            </a:r>
            <a:br>
              <a:rPr lang="en-US" sz="6600" b="1" dirty="0" smtClean="0">
                <a:solidFill>
                  <a:srgbClr val="142F50"/>
                </a:solidFill>
                <a:effectLst>
                  <a:outerShdw blurRad="38100" dist="38100" dir="2700000" algn="tl">
                    <a:srgbClr val="000000"/>
                  </a:outerShdw>
                </a:effectLst>
              </a:rPr>
            </a:br>
            <a:r>
              <a:rPr lang="en-US" sz="6600" b="1" dirty="0" smtClean="0">
                <a:effectLst>
                  <a:outerShdw blurRad="38100" dist="38100" dir="2700000" algn="tl">
                    <a:srgbClr val="FFFFFF"/>
                  </a:outerShdw>
                </a:effectLst>
              </a:rPr>
              <a:t>American Government</a:t>
            </a:r>
          </a:p>
        </p:txBody>
      </p:sp>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CB5C89A8-800C-48BE-BCF4-364B032DC623}" type="slidenum">
              <a:rPr lang="en-US" sz="1200">
                <a:solidFill>
                  <a:schemeClr val="tx1">
                    <a:tint val="75000"/>
                  </a:schemeClr>
                </a:solidFill>
                <a:latin typeface="+mn-lt"/>
              </a:rPr>
              <a:pPr algn="r" fontAlgn="auto">
                <a:spcBef>
                  <a:spcPts val="0"/>
                </a:spcBef>
                <a:spcAft>
                  <a:spcPts val="0"/>
                </a:spcAft>
                <a:defRPr/>
              </a:pPr>
              <a:t>161</a:t>
            </a:fld>
            <a:endParaRPr lang="en-US" sz="1200">
              <a:solidFill>
                <a:schemeClr val="tx1">
                  <a:tint val="75000"/>
                </a:schemeClr>
              </a:solidFill>
              <a:latin typeface="+mn-lt"/>
            </a:endParaRPr>
          </a:p>
        </p:txBody>
      </p:sp>
      <p:sp>
        <p:nvSpPr>
          <p:cNvPr id="15363" name="TextBox 3"/>
          <p:cNvSpPr txBox="1">
            <a:spLocks noChangeArrowheads="1"/>
          </p:cNvSpPr>
          <p:nvPr/>
        </p:nvSpPr>
        <p:spPr bwMode="auto">
          <a:xfrm>
            <a:off x="593725" y="2895600"/>
            <a:ext cx="8016875" cy="1692771"/>
          </a:xfrm>
          <a:prstGeom prst="rect">
            <a:avLst/>
          </a:prstGeom>
          <a:noFill/>
          <a:ln w="9525">
            <a:noFill/>
            <a:miter lim="800000"/>
            <a:headEnd/>
            <a:tailEnd/>
          </a:ln>
        </p:spPr>
        <p:txBody>
          <a:bodyPr>
            <a:spAutoFit/>
          </a:bodyPr>
          <a:lstStyle/>
          <a:p>
            <a:pPr algn="ctr"/>
            <a:r>
              <a:rPr lang="en-US" sz="4000" b="1" dirty="0" smtClean="0">
                <a:latin typeface="Calibri" pitchFamily="34" charset="0"/>
              </a:rPr>
              <a:t>State and Local Government</a:t>
            </a:r>
            <a:endParaRPr lang="en-US" sz="4000" b="1" dirty="0">
              <a:latin typeface="Calibri" pitchFamily="34" charset="0"/>
            </a:endParaRPr>
          </a:p>
          <a:p>
            <a:pPr algn="ctr"/>
            <a:endParaRPr lang="en-US" sz="3200" b="1" dirty="0">
              <a:latin typeface="Calibri" pitchFamily="34" charset="0"/>
            </a:endParaRPr>
          </a:p>
          <a:p>
            <a:pPr algn="ctr"/>
            <a:r>
              <a:rPr lang="en-US" sz="3200" b="1" dirty="0">
                <a:latin typeface="Calibri" pitchFamily="34" charset="0"/>
              </a:rPr>
              <a:t>Questions</a:t>
            </a:r>
            <a:r>
              <a:rPr lang="en-US" sz="3200" b="1" dirty="0" smtClean="0">
                <a:latin typeface="Calibri" pitchFamily="34" charset="0"/>
              </a:rPr>
              <a:t>: 41, 42, </a:t>
            </a:r>
            <a:r>
              <a:rPr lang="en-US" sz="3200" b="1" dirty="0">
                <a:latin typeface="Calibri" pitchFamily="34" charset="0"/>
              </a:rPr>
              <a:t>2, 13, 45</a:t>
            </a:r>
            <a:r>
              <a:rPr lang="en-US" sz="3200" b="1" dirty="0" smtClean="0">
                <a:latin typeface="Calibri" pitchFamily="34" charset="0"/>
              </a:rPr>
              <a:t>, 43, 44</a:t>
            </a:r>
            <a:endParaRPr lang="en-US" sz="3200" b="1" dirty="0">
              <a:latin typeface="Calibri" pitchFamily="34" charset="0"/>
            </a:endParaRPr>
          </a:p>
        </p:txBody>
      </p:sp>
      <p:sp>
        <p:nvSpPr>
          <p:cNvPr id="2" name="Date Placeholder 1"/>
          <p:cNvSpPr>
            <a:spLocks noGrp="1"/>
          </p:cNvSpPr>
          <p:nvPr>
            <p:ph type="dt" sz="half" idx="10"/>
          </p:nvPr>
        </p:nvSpPr>
        <p:spPr/>
        <p:txBody>
          <a:bodyPr/>
          <a:lstStyle/>
          <a:p>
            <a:pPr>
              <a:defRPr/>
            </a:pPr>
            <a:fld id="{18A22626-ED88-4B9D-A2F8-CEA2305E8CB4}" type="datetime1">
              <a:rPr lang="en-US" smtClean="0"/>
              <a:pPr>
                <a:defRPr/>
              </a:pPr>
              <a:t>1/6/2017</a:t>
            </a:fld>
            <a:endParaRPr lang="en-US"/>
          </a:p>
        </p:txBody>
      </p:sp>
    </p:spTree>
    <p:extLst>
      <p:ext uri="{BB962C8B-B14F-4D97-AF65-F5344CB8AC3E}">
        <p14:creationId xmlns:p14="http://schemas.microsoft.com/office/powerpoint/2010/main" val="517465597"/>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pic>
        <p:nvPicPr>
          <p:cNvPr id="19458" name="Picture 2"/>
          <p:cNvPicPr>
            <a:picLocks noChangeAspect="1" noChangeArrowheads="1"/>
          </p:cNvPicPr>
          <p:nvPr/>
        </p:nvPicPr>
        <p:blipFill>
          <a:blip r:embed="rId4" cstate="print"/>
          <a:srcRect r="50000"/>
          <a:stretch>
            <a:fillRect/>
          </a:stretch>
        </p:blipFill>
        <p:spPr bwMode="auto">
          <a:xfrm>
            <a:off x="533400" y="457200"/>
            <a:ext cx="4064000" cy="6096000"/>
          </a:xfrm>
          <a:prstGeom prst="rect">
            <a:avLst/>
          </a:prstGeom>
          <a:noFill/>
          <a:ln w="9525">
            <a:noFill/>
            <a:miter lim="800000"/>
            <a:headEnd/>
            <a:tailEnd/>
          </a:ln>
        </p:spPr>
      </p:pic>
      <p:pic>
        <p:nvPicPr>
          <p:cNvPr id="19459" name="Picture 2"/>
          <p:cNvPicPr>
            <a:picLocks noChangeAspect="1" noChangeArrowheads="1"/>
          </p:cNvPicPr>
          <p:nvPr/>
        </p:nvPicPr>
        <p:blipFill>
          <a:blip r:embed="rId5" cstate="print"/>
          <a:srcRect l="3279" t="10338" r="46721" b="69743"/>
          <a:stretch>
            <a:fillRect/>
          </a:stretch>
        </p:blipFill>
        <p:spPr bwMode="auto">
          <a:xfrm>
            <a:off x="4648200" y="4289425"/>
            <a:ext cx="3987800" cy="1192213"/>
          </a:xfrm>
          <a:prstGeom prst="rect">
            <a:avLst/>
          </a:prstGeom>
          <a:noFill/>
          <a:ln w="9525">
            <a:noFill/>
            <a:miter lim="800000"/>
            <a:headEnd/>
            <a:tailEnd/>
          </a:ln>
        </p:spPr>
      </p:pic>
      <p:sp>
        <p:nvSpPr>
          <p:cNvPr id="19460" name="Slide Number Placeholder 1"/>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11F2C530-4E19-4160-9A1F-E43260BC60D3}" type="slidenum">
              <a:rPr lang="en-US" sz="1200">
                <a:solidFill>
                  <a:srgbClr val="898989"/>
                </a:solidFill>
                <a:latin typeface="Calibri" pitchFamily="34" charset="0"/>
                <a:cs typeface="Arial" charset="0"/>
              </a:rPr>
              <a:pPr algn="r"/>
              <a:t>162</a:t>
            </a:fld>
            <a:endParaRPr lang="en-US" sz="1200">
              <a:solidFill>
                <a:srgbClr val="898989"/>
              </a:solidFill>
              <a:latin typeface="Calibri" pitchFamily="34" charset="0"/>
              <a:cs typeface="Arial" charset="0"/>
            </a:endParaRPr>
          </a:p>
        </p:txBody>
      </p:sp>
      <p:pic>
        <p:nvPicPr>
          <p:cNvPr id="19461" name="Picture 6" descr="41"/>
          <p:cNvPicPr>
            <a:picLocks noChangeArrowheads="1"/>
          </p:cNvPicPr>
          <p:nvPr/>
        </p:nvPicPr>
        <p:blipFill>
          <a:blip r:embed="rId6" cstate="print"/>
          <a:srcRect/>
          <a:stretch>
            <a:fillRect/>
          </a:stretch>
        </p:blipFill>
        <p:spPr bwMode="auto">
          <a:xfrm>
            <a:off x="533400" y="1004888"/>
            <a:ext cx="8126413" cy="4953000"/>
          </a:xfrm>
          <a:prstGeom prst="rect">
            <a:avLst/>
          </a:prstGeom>
          <a:noFill/>
          <a:ln w="9525">
            <a:noFill/>
            <a:miter lim="800000"/>
            <a:headEnd/>
            <a:tailEnd/>
          </a:ln>
        </p:spPr>
      </p:pic>
    </p:spTree>
    <p:extLst>
      <p:ext uri="{BB962C8B-B14F-4D97-AF65-F5344CB8AC3E}">
        <p14:creationId xmlns:p14="http://schemas.microsoft.com/office/powerpoint/2010/main" val="3152130952"/>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5602" name="Slide Number Placeholder 1"/>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80E6BF33-05EE-4FA0-8F2B-F105F51B7368}" type="slidenum">
              <a:rPr lang="en-US" sz="1200">
                <a:solidFill>
                  <a:srgbClr val="898989"/>
                </a:solidFill>
                <a:latin typeface="Calibri" pitchFamily="34" charset="0"/>
                <a:cs typeface="Arial" charset="0"/>
              </a:rPr>
              <a:pPr algn="r"/>
              <a:t>163</a:t>
            </a:fld>
            <a:endParaRPr lang="en-US" sz="1200">
              <a:solidFill>
                <a:srgbClr val="898989"/>
              </a:solidFill>
              <a:latin typeface="Calibri" pitchFamily="34" charset="0"/>
              <a:cs typeface="Arial" charset="0"/>
            </a:endParaRPr>
          </a:p>
        </p:txBody>
      </p:sp>
    </p:spTree>
    <p:extLst>
      <p:ext uri="{BB962C8B-B14F-4D97-AF65-F5344CB8AC3E}">
        <p14:creationId xmlns:p14="http://schemas.microsoft.com/office/powerpoint/2010/main" val="1482075214"/>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D461D711-D848-4E3E-83BB-E92AD29FA749}" type="slidenum">
              <a:rPr lang="en-US" sz="1200">
                <a:solidFill>
                  <a:schemeClr val="tx1">
                    <a:tint val="75000"/>
                  </a:schemeClr>
                </a:solidFill>
                <a:latin typeface="+mn-lt"/>
              </a:rPr>
              <a:pPr algn="r" fontAlgn="auto">
                <a:spcBef>
                  <a:spcPts val="0"/>
                </a:spcBef>
                <a:spcAft>
                  <a:spcPts val="0"/>
                </a:spcAft>
                <a:defRPr/>
              </a:pPr>
              <a:t>164</a:t>
            </a:fld>
            <a:endParaRPr lang="en-US" sz="1200">
              <a:solidFill>
                <a:schemeClr val="tx1">
                  <a:tint val="75000"/>
                </a:schemeClr>
              </a:solidFill>
              <a:latin typeface="+mn-lt"/>
            </a:endParaRPr>
          </a:p>
        </p:txBody>
      </p:sp>
    </p:spTree>
    <p:extLst>
      <p:ext uri="{BB962C8B-B14F-4D97-AF65-F5344CB8AC3E}">
        <p14:creationId xmlns:p14="http://schemas.microsoft.com/office/powerpoint/2010/main" val="321973809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738124B9-6B70-4DB2-9E60-6582BDC012DF}" type="slidenum">
              <a:rPr lang="en-US" sz="1200">
                <a:solidFill>
                  <a:schemeClr val="tx1">
                    <a:tint val="75000"/>
                  </a:schemeClr>
                </a:solidFill>
                <a:latin typeface="+mn-lt"/>
              </a:rPr>
              <a:pPr algn="r" fontAlgn="auto">
                <a:spcBef>
                  <a:spcPts val="0"/>
                </a:spcBef>
                <a:spcAft>
                  <a:spcPts val="0"/>
                </a:spcAft>
                <a:defRPr/>
              </a:pPr>
              <a:t>165</a:t>
            </a:fld>
            <a:endParaRPr lang="en-US" sz="1200">
              <a:solidFill>
                <a:schemeClr val="tx1">
                  <a:tint val="75000"/>
                </a:schemeClr>
              </a:solidFill>
              <a:latin typeface="+mn-lt"/>
            </a:endParaRPr>
          </a:p>
        </p:txBody>
      </p:sp>
    </p:spTree>
    <p:extLst>
      <p:ext uri="{BB962C8B-B14F-4D97-AF65-F5344CB8AC3E}">
        <p14:creationId xmlns:p14="http://schemas.microsoft.com/office/powerpoint/2010/main" val="37793682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50178"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94F0E08F-D979-4768-B86C-C4F0EBFFDEC6}" type="slidenum">
              <a:rPr lang="en-US" sz="1200">
                <a:solidFill>
                  <a:srgbClr val="898989"/>
                </a:solidFill>
                <a:latin typeface="Calibri" pitchFamily="34" charset="0"/>
              </a:rPr>
              <a:pPr algn="r"/>
              <a:t>166</a:t>
            </a:fld>
            <a:endParaRPr lang="en-US" sz="1200">
              <a:solidFill>
                <a:srgbClr val="898989"/>
              </a:solidFill>
              <a:latin typeface="Calibri" pitchFamily="34" charset="0"/>
            </a:endParaRPr>
          </a:p>
        </p:txBody>
      </p:sp>
    </p:spTree>
    <p:extLst>
      <p:ext uri="{BB962C8B-B14F-4D97-AF65-F5344CB8AC3E}">
        <p14:creationId xmlns:p14="http://schemas.microsoft.com/office/powerpoint/2010/main" val="44131903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45E1BC15-9DD3-4D11-8EE4-08EF06F2AD1C}" type="slidenum">
              <a:rPr lang="en-US" sz="1200">
                <a:solidFill>
                  <a:schemeClr val="tx1">
                    <a:tint val="75000"/>
                  </a:schemeClr>
                </a:solidFill>
                <a:latin typeface="+mn-lt"/>
              </a:rPr>
              <a:pPr algn="r" fontAlgn="auto">
                <a:spcBef>
                  <a:spcPts val="0"/>
                </a:spcBef>
                <a:spcAft>
                  <a:spcPts val="0"/>
                </a:spcAft>
                <a:defRPr/>
              </a:pPr>
              <a:t>167</a:t>
            </a:fld>
            <a:endParaRPr lang="en-US" sz="1200">
              <a:solidFill>
                <a:schemeClr val="tx1">
                  <a:tint val="75000"/>
                </a:schemeClr>
              </a:solidFill>
              <a:latin typeface="+mn-lt"/>
            </a:endParaRPr>
          </a:p>
        </p:txBody>
      </p:sp>
    </p:spTree>
    <p:extLst>
      <p:ext uri="{BB962C8B-B14F-4D97-AF65-F5344CB8AC3E}">
        <p14:creationId xmlns:p14="http://schemas.microsoft.com/office/powerpoint/2010/main" val="2901541478"/>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54AF5EE8-079B-4938-A302-9694A651EF16}" type="slidenum">
              <a:rPr lang="en-US" sz="1200">
                <a:solidFill>
                  <a:schemeClr val="tx1">
                    <a:tint val="75000"/>
                  </a:schemeClr>
                </a:solidFill>
                <a:latin typeface="+mn-lt"/>
              </a:rPr>
              <a:pPr algn="r" fontAlgn="auto">
                <a:spcBef>
                  <a:spcPts val="0"/>
                </a:spcBef>
                <a:spcAft>
                  <a:spcPts val="0"/>
                </a:spcAft>
                <a:defRPr/>
              </a:pPr>
              <a:t>168</a:t>
            </a:fld>
            <a:endParaRPr lang="en-US" sz="1200">
              <a:solidFill>
                <a:schemeClr val="tx1">
                  <a:tint val="75000"/>
                </a:schemeClr>
              </a:solidFill>
              <a:latin typeface="+mn-lt"/>
            </a:endParaRPr>
          </a:p>
        </p:txBody>
      </p:sp>
    </p:spTree>
    <p:extLst>
      <p:ext uri="{BB962C8B-B14F-4D97-AF65-F5344CB8AC3E}">
        <p14:creationId xmlns:p14="http://schemas.microsoft.com/office/powerpoint/2010/main" val="2199517525"/>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idx="4294967295"/>
          </p:nvPr>
        </p:nvSpPr>
        <p:spPr>
          <a:xfrm>
            <a:off x="457200" y="533400"/>
            <a:ext cx="8229600" cy="2362200"/>
          </a:xfrm>
        </p:spPr>
        <p:txBody>
          <a:bodyPr/>
          <a:lstStyle/>
          <a:p>
            <a:pPr eaLnBrk="1" hangingPunct="1">
              <a:defRPr/>
            </a:pPr>
            <a:r>
              <a:rPr lang="en-US" sz="6600" b="1" dirty="0">
                <a:solidFill>
                  <a:srgbClr val="142F50"/>
                </a:solidFill>
                <a:effectLst>
                  <a:outerShdw blurRad="38100" dist="38100" dir="2700000" algn="tl">
                    <a:srgbClr val="C0C0C0"/>
                  </a:outerShdw>
                </a:effectLst>
              </a:rPr>
              <a:t>Lesson </a:t>
            </a:r>
            <a:r>
              <a:rPr lang="en-US" sz="6600" b="1" dirty="0" smtClean="0">
                <a:solidFill>
                  <a:srgbClr val="142F50"/>
                </a:solidFill>
                <a:effectLst>
                  <a:outerShdw blurRad="38100" dist="38100" dir="2700000" algn="tl">
                    <a:srgbClr val="C0C0C0"/>
                  </a:outerShdw>
                </a:effectLst>
              </a:rPr>
              <a:t>11</a:t>
            </a:r>
            <a:r>
              <a:rPr lang="en-US" sz="6600" b="1" dirty="0" smtClean="0">
                <a:solidFill>
                  <a:srgbClr val="142F50"/>
                </a:solidFill>
                <a:effectLst>
                  <a:outerShdw blurRad="38100" dist="38100" dir="2700000" algn="tl">
                    <a:srgbClr val="000000"/>
                  </a:outerShdw>
                </a:effectLst>
              </a:rPr>
              <a:t/>
            </a:r>
            <a:br>
              <a:rPr lang="en-US" sz="6600" b="1" dirty="0" smtClean="0">
                <a:solidFill>
                  <a:srgbClr val="142F50"/>
                </a:solidFill>
                <a:effectLst>
                  <a:outerShdw blurRad="38100" dist="38100" dir="2700000" algn="tl">
                    <a:srgbClr val="000000"/>
                  </a:outerShdw>
                </a:effectLst>
              </a:rPr>
            </a:br>
            <a:r>
              <a:rPr lang="en-US" sz="6600" b="1" dirty="0" smtClean="0">
                <a:effectLst>
                  <a:outerShdw blurRad="38100" dist="38100" dir="2700000" algn="tl">
                    <a:srgbClr val="FFFFFF"/>
                  </a:outerShdw>
                </a:effectLst>
              </a:rPr>
              <a:t>Integrated Civics</a:t>
            </a:r>
          </a:p>
        </p:txBody>
      </p:sp>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CB5C89A8-800C-48BE-BCF4-364B032DC623}" type="slidenum">
              <a:rPr lang="en-US" sz="1200">
                <a:solidFill>
                  <a:schemeClr val="tx1">
                    <a:tint val="75000"/>
                  </a:schemeClr>
                </a:solidFill>
                <a:latin typeface="+mn-lt"/>
              </a:rPr>
              <a:pPr algn="r" fontAlgn="auto">
                <a:spcBef>
                  <a:spcPts val="0"/>
                </a:spcBef>
                <a:spcAft>
                  <a:spcPts val="0"/>
                </a:spcAft>
                <a:defRPr/>
              </a:pPr>
              <a:t>169</a:t>
            </a:fld>
            <a:endParaRPr lang="en-US" sz="1200">
              <a:solidFill>
                <a:schemeClr val="tx1">
                  <a:tint val="75000"/>
                </a:schemeClr>
              </a:solidFill>
              <a:latin typeface="+mn-lt"/>
            </a:endParaRPr>
          </a:p>
        </p:txBody>
      </p:sp>
      <p:sp>
        <p:nvSpPr>
          <p:cNvPr id="15363" name="TextBox 3"/>
          <p:cNvSpPr txBox="1">
            <a:spLocks noChangeArrowheads="1"/>
          </p:cNvSpPr>
          <p:nvPr/>
        </p:nvSpPr>
        <p:spPr bwMode="auto">
          <a:xfrm>
            <a:off x="593725" y="2895600"/>
            <a:ext cx="8016875" cy="2185214"/>
          </a:xfrm>
          <a:prstGeom prst="rect">
            <a:avLst/>
          </a:prstGeom>
          <a:noFill/>
          <a:ln w="9525">
            <a:noFill/>
            <a:miter lim="800000"/>
            <a:headEnd/>
            <a:tailEnd/>
          </a:ln>
        </p:spPr>
        <p:txBody>
          <a:bodyPr>
            <a:spAutoFit/>
          </a:bodyPr>
          <a:lstStyle/>
          <a:p>
            <a:pPr algn="ctr"/>
            <a:r>
              <a:rPr lang="en-US" sz="4000" b="1" dirty="0" smtClean="0">
                <a:latin typeface="Calibri" pitchFamily="34" charset="0"/>
              </a:rPr>
              <a:t>Geography, Symbols, and Holidays</a:t>
            </a:r>
          </a:p>
          <a:p>
            <a:pPr algn="ctr"/>
            <a:endParaRPr lang="en-US" sz="3200" b="1" dirty="0" smtClean="0">
              <a:latin typeface="Calibri" pitchFamily="34" charset="0"/>
            </a:endParaRPr>
          </a:p>
          <a:p>
            <a:pPr algn="ctr"/>
            <a:r>
              <a:rPr lang="en-US" sz="3200" b="1" dirty="0" smtClean="0">
                <a:latin typeface="Calibri" pitchFamily="34" charset="0"/>
              </a:rPr>
              <a:t>Questions</a:t>
            </a:r>
            <a:r>
              <a:rPr lang="en-US" sz="3200" b="1" dirty="0">
                <a:latin typeface="Calibri" pitchFamily="34" charset="0"/>
              </a:rPr>
              <a:t>: </a:t>
            </a:r>
            <a:r>
              <a:rPr lang="en-US" sz="3200" b="1" dirty="0" smtClean="0">
                <a:latin typeface="Calibri" pitchFamily="34" charset="0"/>
              </a:rPr>
              <a:t>71, 88, 89, 90, 91, 92, 93, 94, 95, 96, 97, 98, 85, 69, 70, 75, 99, 100</a:t>
            </a:r>
            <a:endParaRPr lang="en-US" sz="3200" b="1" dirty="0">
              <a:latin typeface="Calibri" pitchFamily="34" charset="0"/>
            </a:endParaRPr>
          </a:p>
        </p:txBody>
      </p:sp>
      <p:sp>
        <p:nvSpPr>
          <p:cNvPr id="2" name="Date Placeholder 1"/>
          <p:cNvSpPr>
            <a:spLocks noGrp="1"/>
          </p:cNvSpPr>
          <p:nvPr>
            <p:ph type="dt" sz="half" idx="10"/>
          </p:nvPr>
        </p:nvSpPr>
        <p:spPr/>
        <p:txBody>
          <a:bodyPr/>
          <a:lstStyle/>
          <a:p>
            <a:pPr>
              <a:defRPr/>
            </a:pPr>
            <a:fld id="{18A22626-ED88-4B9D-A2F8-CEA2305E8CB4}" type="datetime1">
              <a:rPr lang="en-US" smtClean="0"/>
              <a:pPr>
                <a:defRPr/>
              </a:pPr>
              <a:t>1/6/2017</a:t>
            </a:fld>
            <a:endParaRPr lang="en-US"/>
          </a:p>
        </p:txBody>
      </p:sp>
    </p:spTree>
    <p:extLst>
      <p:ext uri="{BB962C8B-B14F-4D97-AF65-F5344CB8AC3E}">
        <p14:creationId xmlns:p14="http://schemas.microsoft.com/office/powerpoint/2010/main" val="22723376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7E2B4EFD-F192-44F1-816A-1C4A9CE8ED03}" type="slidenum">
              <a:rPr lang="en-US" sz="1200">
                <a:solidFill>
                  <a:schemeClr val="tx1">
                    <a:tint val="75000"/>
                  </a:schemeClr>
                </a:solidFill>
                <a:latin typeface="+mn-lt"/>
              </a:rPr>
              <a:pPr algn="r" fontAlgn="auto">
                <a:spcBef>
                  <a:spcPts val="0"/>
                </a:spcBef>
                <a:spcAft>
                  <a:spcPts val="0"/>
                </a:spcAft>
                <a:defRPr/>
              </a:pPr>
              <a:t>17</a:t>
            </a:fld>
            <a:endParaRPr lang="en-US" sz="1200">
              <a:solidFill>
                <a:schemeClr val="tx1">
                  <a:tint val="75000"/>
                </a:schemeClr>
              </a:solidFill>
              <a:latin typeface="+mn-lt"/>
            </a:endParaRPr>
          </a:p>
        </p:txBody>
      </p:sp>
    </p:spTree>
    <p:extLst>
      <p:ext uri="{BB962C8B-B14F-4D97-AF65-F5344CB8AC3E}">
        <p14:creationId xmlns:p14="http://schemas.microsoft.com/office/powerpoint/2010/main" val="346445509"/>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1506"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84B061F0-9EF4-4E53-90E4-0C9F80207D2C}" type="slidenum">
              <a:rPr lang="en-US" sz="1200">
                <a:solidFill>
                  <a:srgbClr val="898989"/>
                </a:solidFill>
                <a:latin typeface="Calibri" pitchFamily="34" charset="0"/>
              </a:rPr>
              <a:pPr algn="r"/>
              <a:t>170</a:t>
            </a:fld>
            <a:endParaRPr lang="en-US" sz="1200">
              <a:solidFill>
                <a:srgbClr val="898989"/>
              </a:solidFill>
              <a:latin typeface="Calibri" pitchFamily="34" charset="0"/>
            </a:endParaRPr>
          </a:p>
        </p:txBody>
      </p:sp>
    </p:spTree>
    <p:extLst>
      <p:ext uri="{BB962C8B-B14F-4D97-AF65-F5344CB8AC3E}">
        <p14:creationId xmlns:p14="http://schemas.microsoft.com/office/powerpoint/2010/main" val="1445403518"/>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3794"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270B51D4-E877-4704-AD23-FA5AC7EDD5A8}" type="slidenum">
              <a:rPr lang="en-US" sz="1200">
                <a:solidFill>
                  <a:srgbClr val="898989"/>
                </a:solidFill>
                <a:latin typeface="Calibri" pitchFamily="34" charset="0"/>
              </a:rPr>
              <a:pPr algn="r"/>
              <a:t>171</a:t>
            </a:fld>
            <a:endParaRPr lang="en-US" sz="1200">
              <a:solidFill>
                <a:srgbClr val="898989"/>
              </a:solidFill>
              <a:latin typeface="Calibri" pitchFamily="34" charset="0"/>
            </a:endParaRPr>
          </a:p>
        </p:txBody>
      </p:sp>
    </p:spTree>
    <p:extLst>
      <p:ext uri="{BB962C8B-B14F-4D97-AF65-F5344CB8AC3E}">
        <p14:creationId xmlns:p14="http://schemas.microsoft.com/office/powerpoint/2010/main" val="2353393354"/>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a:stretch>
            <a:fillRect/>
          </a:stretch>
        </p:blipFill>
        <p:spPr bwMode="auto">
          <a:xfrm>
            <a:off x="551180" y="442912"/>
            <a:ext cx="8128000" cy="6096000"/>
          </a:xfrm>
          <a:prstGeom prst="rect">
            <a:avLst/>
          </a:prstGeom>
          <a:noFill/>
          <a:ln w="9525">
            <a:noFill/>
            <a:miter lim="800000"/>
            <a:headEnd/>
            <a:tailEnd/>
          </a:ln>
        </p:spPr>
      </p:pic>
      <p:sp>
        <p:nvSpPr>
          <p:cNvPr id="50178"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627FD2AA-E6BD-43BC-9991-D6C96987C717}" type="slidenum">
              <a:rPr lang="en-US" sz="1200">
                <a:solidFill>
                  <a:srgbClr val="898989"/>
                </a:solidFill>
                <a:latin typeface="Calibri" pitchFamily="34" charset="0"/>
              </a:rPr>
              <a:pPr algn="r"/>
              <a:t>172</a:t>
            </a:fld>
            <a:endParaRPr lang="en-US" sz="1200">
              <a:solidFill>
                <a:srgbClr val="898989"/>
              </a:solidFill>
              <a:latin typeface="Calibri" pitchFamily="34" charset="0"/>
            </a:endParaRPr>
          </a:p>
        </p:txBody>
      </p:sp>
    </p:spTree>
    <p:extLst>
      <p:ext uri="{BB962C8B-B14F-4D97-AF65-F5344CB8AC3E}">
        <p14:creationId xmlns:p14="http://schemas.microsoft.com/office/powerpoint/2010/main" val="3671442458"/>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535940" y="442912"/>
            <a:ext cx="8128000" cy="6096000"/>
          </a:xfrm>
          <a:prstGeom prst="rect">
            <a:avLst/>
          </a:prstGeom>
          <a:noFill/>
          <a:ln w="9525">
            <a:noFill/>
            <a:miter lim="800000"/>
            <a:headEnd/>
            <a:tailEnd/>
          </a:ln>
        </p:spPr>
      </p:pic>
      <p:sp>
        <p:nvSpPr>
          <p:cNvPr id="50178"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627FD2AA-E6BD-43BC-9991-D6C96987C717}" type="slidenum">
              <a:rPr lang="en-US" sz="1200">
                <a:solidFill>
                  <a:srgbClr val="898989"/>
                </a:solidFill>
                <a:latin typeface="Calibri" pitchFamily="34" charset="0"/>
              </a:rPr>
              <a:pPr algn="r"/>
              <a:t>173</a:t>
            </a:fld>
            <a:endParaRPr lang="en-US" sz="1200">
              <a:solidFill>
                <a:srgbClr val="898989"/>
              </a:solidFill>
              <a:latin typeface="Calibri" pitchFamily="34" charset="0"/>
            </a:endParaRPr>
          </a:p>
        </p:txBody>
      </p:sp>
    </p:spTree>
    <p:extLst>
      <p:ext uri="{BB962C8B-B14F-4D97-AF65-F5344CB8AC3E}">
        <p14:creationId xmlns:p14="http://schemas.microsoft.com/office/powerpoint/2010/main" val="3860285187"/>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50178"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627FD2AA-E6BD-43BC-9991-D6C96987C717}" type="slidenum">
              <a:rPr lang="en-US" sz="1200">
                <a:solidFill>
                  <a:srgbClr val="898989"/>
                </a:solidFill>
                <a:latin typeface="Calibri" pitchFamily="34" charset="0"/>
              </a:rPr>
              <a:pPr algn="r"/>
              <a:t>174</a:t>
            </a:fld>
            <a:endParaRPr lang="en-US" sz="1200">
              <a:solidFill>
                <a:srgbClr val="898989"/>
              </a:solidFill>
              <a:latin typeface="Calibri" pitchFamily="34" charset="0"/>
            </a:endParaRPr>
          </a:p>
        </p:txBody>
      </p:sp>
    </p:spTree>
    <p:extLst>
      <p:ext uri="{BB962C8B-B14F-4D97-AF65-F5344CB8AC3E}">
        <p14:creationId xmlns:p14="http://schemas.microsoft.com/office/powerpoint/2010/main" val="1215617508"/>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56322"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E1FDCE35-699C-4010-82AC-52F1669B191C}" type="slidenum">
              <a:rPr lang="en-US" sz="1200">
                <a:solidFill>
                  <a:srgbClr val="898989"/>
                </a:solidFill>
                <a:latin typeface="Calibri" pitchFamily="34" charset="0"/>
              </a:rPr>
              <a:pPr algn="r"/>
              <a:t>175</a:t>
            </a:fld>
            <a:endParaRPr lang="en-US" sz="1200">
              <a:solidFill>
                <a:srgbClr val="898989"/>
              </a:solidFill>
              <a:latin typeface="Calibri" pitchFamily="34" charset="0"/>
            </a:endParaRPr>
          </a:p>
        </p:txBody>
      </p:sp>
    </p:spTree>
    <p:extLst>
      <p:ext uri="{BB962C8B-B14F-4D97-AF65-F5344CB8AC3E}">
        <p14:creationId xmlns:p14="http://schemas.microsoft.com/office/powerpoint/2010/main" val="3320359055"/>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62466"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FCF531AE-432A-4973-A6AF-BBF0BD634151}" type="slidenum">
              <a:rPr lang="en-US" sz="1200">
                <a:solidFill>
                  <a:srgbClr val="898989"/>
                </a:solidFill>
                <a:latin typeface="Calibri" pitchFamily="34" charset="0"/>
              </a:rPr>
              <a:pPr algn="r"/>
              <a:t>176</a:t>
            </a:fld>
            <a:endParaRPr lang="en-US" sz="1200">
              <a:solidFill>
                <a:srgbClr val="898989"/>
              </a:solidFill>
              <a:latin typeface="Calibri" pitchFamily="34" charset="0"/>
            </a:endParaRPr>
          </a:p>
        </p:txBody>
      </p:sp>
    </p:spTree>
    <p:extLst>
      <p:ext uri="{BB962C8B-B14F-4D97-AF65-F5344CB8AC3E}">
        <p14:creationId xmlns:p14="http://schemas.microsoft.com/office/powerpoint/2010/main" val="2638351692"/>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68610"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0A684471-58ED-46CB-959A-53874C9D073A}" type="slidenum">
              <a:rPr lang="en-US" sz="1200">
                <a:solidFill>
                  <a:srgbClr val="898989"/>
                </a:solidFill>
                <a:latin typeface="Calibri" pitchFamily="34" charset="0"/>
              </a:rPr>
              <a:pPr algn="r"/>
              <a:t>177</a:t>
            </a:fld>
            <a:endParaRPr lang="en-US" sz="1200">
              <a:solidFill>
                <a:srgbClr val="898989"/>
              </a:solidFill>
              <a:latin typeface="Calibri" pitchFamily="34" charset="0"/>
            </a:endParaRPr>
          </a:p>
        </p:txBody>
      </p:sp>
    </p:spTree>
    <p:extLst>
      <p:ext uri="{BB962C8B-B14F-4D97-AF65-F5344CB8AC3E}">
        <p14:creationId xmlns:p14="http://schemas.microsoft.com/office/powerpoint/2010/main" val="4236580378"/>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74754"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6F11DCFE-D8F7-4C54-B60D-A08B1B7FB7B3}" type="slidenum">
              <a:rPr lang="en-US" sz="1200">
                <a:solidFill>
                  <a:srgbClr val="898989"/>
                </a:solidFill>
                <a:latin typeface="Calibri" pitchFamily="34" charset="0"/>
              </a:rPr>
              <a:pPr algn="r"/>
              <a:t>178</a:t>
            </a:fld>
            <a:endParaRPr lang="en-US" sz="1200">
              <a:solidFill>
                <a:srgbClr val="898989"/>
              </a:solidFill>
              <a:latin typeface="Calibri" pitchFamily="34" charset="0"/>
            </a:endParaRPr>
          </a:p>
        </p:txBody>
      </p:sp>
    </p:spTree>
    <p:extLst>
      <p:ext uri="{BB962C8B-B14F-4D97-AF65-F5344CB8AC3E}">
        <p14:creationId xmlns:p14="http://schemas.microsoft.com/office/powerpoint/2010/main" val="1268262867"/>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80898"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D88C556F-9BF9-46F8-BE08-5443AC38DC3A}" type="slidenum">
              <a:rPr lang="en-US" sz="1200">
                <a:solidFill>
                  <a:srgbClr val="898989"/>
                </a:solidFill>
                <a:latin typeface="Calibri" pitchFamily="34" charset="0"/>
              </a:rPr>
              <a:pPr algn="r"/>
              <a:t>179</a:t>
            </a:fld>
            <a:endParaRPr lang="en-US" sz="1200">
              <a:solidFill>
                <a:srgbClr val="898989"/>
              </a:solidFill>
              <a:latin typeface="Calibri" pitchFamily="34" charset="0"/>
            </a:endParaRPr>
          </a:p>
        </p:txBody>
      </p:sp>
    </p:spTree>
    <p:extLst>
      <p:ext uri="{BB962C8B-B14F-4D97-AF65-F5344CB8AC3E}">
        <p14:creationId xmlns:p14="http://schemas.microsoft.com/office/powerpoint/2010/main" val="34079592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02D5B4CB-9D36-4F9F-ADDB-E65E5B12278E}" type="slidenum">
              <a:rPr lang="en-US" sz="1200">
                <a:solidFill>
                  <a:schemeClr val="tx1">
                    <a:tint val="75000"/>
                  </a:schemeClr>
                </a:solidFill>
                <a:latin typeface="+mn-lt"/>
              </a:rPr>
              <a:pPr algn="r" fontAlgn="auto">
                <a:spcBef>
                  <a:spcPts val="0"/>
                </a:spcBef>
                <a:spcAft>
                  <a:spcPts val="0"/>
                </a:spcAft>
                <a:defRPr/>
              </a:pPr>
              <a:t>18</a:t>
            </a:fld>
            <a:endParaRPr lang="en-US" sz="1200">
              <a:solidFill>
                <a:schemeClr val="tx1">
                  <a:tint val="75000"/>
                </a:schemeClr>
              </a:solidFill>
              <a:latin typeface="+mn-lt"/>
            </a:endParaRPr>
          </a:p>
        </p:txBody>
      </p:sp>
    </p:spTree>
    <p:extLst>
      <p:ext uri="{BB962C8B-B14F-4D97-AF65-F5344CB8AC3E}">
        <p14:creationId xmlns:p14="http://schemas.microsoft.com/office/powerpoint/2010/main" val="213627862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84994"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95A684DB-C2BC-40A0-9C1E-6A05583F2ED6}" type="slidenum">
              <a:rPr lang="en-US" sz="1200">
                <a:solidFill>
                  <a:srgbClr val="898989"/>
                </a:solidFill>
                <a:latin typeface="Calibri" pitchFamily="34" charset="0"/>
              </a:rPr>
              <a:pPr algn="r"/>
              <a:t>180</a:t>
            </a:fld>
            <a:endParaRPr lang="en-US" sz="1200">
              <a:solidFill>
                <a:srgbClr val="898989"/>
              </a:solidFill>
              <a:latin typeface="Calibri" pitchFamily="34" charset="0"/>
            </a:endParaRPr>
          </a:p>
        </p:txBody>
      </p:sp>
    </p:spTree>
    <p:extLst>
      <p:ext uri="{BB962C8B-B14F-4D97-AF65-F5344CB8AC3E}">
        <p14:creationId xmlns:p14="http://schemas.microsoft.com/office/powerpoint/2010/main" val="538567072"/>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91138"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D0E40A21-9DEB-43BC-A541-540FA4D5E78D}" type="slidenum">
              <a:rPr lang="en-US" sz="1200">
                <a:solidFill>
                  <a:srgbClr val="898989"/>
                </a:solidFill>
                <a:latin typeface="Calibri" pitchFamily="34" charset="0"/>
              </a:rPr>
              <a:pPr algn="r"/>
              <a:t>181</a:t>
            </a:fld>
            <a:endParaRPr lang="en-US" sz="1200">
              <a:solidFill>
                <a:srgbClr val="898989"/>
              </a:solidFill>
              <a:latin typeface="Calibri" pitchFamily="34" charset="0"/>
            </a:endParaRPr>
          </a:p>
        </p:txBody>
      </p:sp>
    </p:spTree>
    <p:extLst>
      <p:ext uri="{BB962C8B-B14F-4D97-AF65-F5344CB8AC3E}">
        <p14:creationId xmlns:p14="http://schemas.microsoft.com/office/powerpoint/2010/main" val="2381071467"/>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101378"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3E714721-61D0-4D75-8621-5C590D7F0627}" type="slidenum">
              <a:rPr lang="en-US" sz="1200">
                <a:solidFill>
                  <a:srgbClr val="898989"/>
                </a:solidFill>
                <a:latin typeface="Calibri" pitchFamily="34" charset="0"/>
              </a:rPr>
              <a:pPr algn="r"/>
              <a:t>182</a:t>
            </a:fld>
            <a:endParaRPr lang="en-US" sz="1200">
              <a:solidFill>
                <a:srgbClr val="898989"/>
              </a:solidFill>
              <a:latin typeface="Calibri" pitchFamily="34" charset="0"/>
            </a:endParaRPr>
          </a:p>
        </p:txBody>
      </p:sp>
    </p:spTree>
    <p:extLst>
      <p:ext uri="{BB962C8B-B14F-4D97-AF65-F5344CB8AC3E}">
        <p14:creationId xmlns:p14="http://schemas.microsoft.com/office/powerpoint/2010/main" val="3385209728"/>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2"/>
          <p:cNvPicPr>
            <a:picLocks noChangeAspect="1" noChangeArrowheads="1"/>
          </p:cNvPicPr>
          <p:nvPr/>
        </p:nvPicPr>
        <p:blipFill>
          <a:blip r:embed="rId3" cstate="print"/>
          <a:srcRect/>
          <a:stretch>
            <a:fillRect/>
          </a:stretch>
        </p:blipFill>
        <p:spPr bwMode="auto">
          <a:xfrm>
            <a:off x="523240" y="457200"/>
            <a:ext cx="8128000" cy="6096000"/>
          </a:xfrm>
          <a:prstGeom prst="rect">
            <a:avLst/>
          </a:prstGeom>
          <a:noFill/>
          <a:ln w="9525">
            <a:noFill/>
            <a:miter lim="800000"/>
            <a:headEnd/>
            <a:tailEnd/>
          </a:ln>
        </p:spPr>
      </p:pic>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F1AFD84D-83E3-406A-85ED-9F5B6197CEC2}" type="slidenum">
              <a:rPr lang="en-US" sz="1200">
                <a:solidFill>
                  <a:schemeClr val="tx1">
                    <a:tint val="75000"/>
                  </a:schemeClr>
                </a:solidFill>
                <a:latin typeface="+mn-lt"/>
              </a:rPr>
              <a:pPr algn="r" fontAlgn="auto">
                <a:spcBef>
                  <a:spcPts val="0"/>
                </a:spcBef>
                <a:spcAft>
                  <a:spcPts val="0"/>
                </a:spcAft>
                <a:defRPr/>
              </a:pPr>
              <a:t>183</a:t>
            </a:fld>
            <a:endParaRPr lang="en-US" sz="1200">
              <a:solidFill>
                <a:schemeClr val="tx1">
                  <a:tint val="75000"/>
                </a:schemeClr>
              </a:solidFill>
              <a:latin typeface="+mn-lt"/>
            </a:endParaRPr>
          </a:p>
        </p:txBody>
      </p:sp>
    </p:spTree>
    <p:extLst>
      <p:ext uri="{BB962C8B-B14F-4D97-AF65-F5344CB8AC3E}">
        <p14:creationId xmlns:p14="http://schemas.microsoft.com/office/powerpoint/2010/main" val="2669600992"/>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6B93D461-1224-4C9C-8379-66988244C942}" type="slidenum">
              <a:rPr lang="en-US" sz="1200">
                <a:solidFill>
                  <a:schemeClr val="tx1">
                    <a:tint val="75000"/>
                  </a:schemeClr>
                </a:solidFill>
                <a:latin typeface="+mn-lt"/>
              </a:rPr>
              <a:pPr algn="r" fontAlgn="auto">
                <a:spcBef>
                  <a:spcPts val="0"/>
                </a:spcBef>
                <a:spcAft>
                  <a:spcPts val="0"/>
                </a:spcAft>
                <a:defRPr/>
              </a:pPr>
              <a:t>184</a:t>
            </a:fld>
            <a:endParaRPr lang="en-US" sz="1200">
              <a:solidFill>
                <a:schemeClr val="tx1">
                  <a:tint val="75000"/>
                </a:schemeClr>
              </a:solidFill>
              <a:latin typeface="+mn-lt"/>
            </a:endParaRPr>
          </a:p>
        </p:txBody>
      </p:sp>
    </p:spTree>
    <p:extLst>
      <p:ext uri="{BB962C8B-B14F-4D97-AF65-F5344CB8AC3E}">
        <p14:creationId xmlns:p14="http://schemas.microsoft.com/office/powerpoint/2010/main" val="242038256"/>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DD1A8EA5-DD60-4218-AA83-F99503482B4F}" type="slidenum">
              <a:rPr lang="en-US" sz="1200" b="0">
                <a:solidFill>
                  <a:schemeClr val="tx1">
                    <a:tint val="75000"/>
                  </a:schemeClr>
                </a:solidFill>
                <a:latin typeface="+mn-lt"/>
              </a:rPr>
              <a:pPr algn="r" fontAlgn="auto">
                <a:spcBef>
                  <a:spcPts val="0"/>
                </a:spcBef>
                <a:spcAft>
                  <a:spcPts val="0"/>
                </a:spcAft>
                <a:defRPr/>
              </a:pPr>
              <a:t>185</a:t>
            </a:fld>
            <a:endParaRPr lang="en-US" sz="1200" b="0">
              <a:solidFill>
                <a:schemeClr val="tx1">
                  <a:tint val="75000"/>
                </a:schemeClr>
              </a:solidFill>
              <a:latin typeface="+mn-lt"/>
            </a:endParaRPr>
          </a:p>
        </p:txBody>
      </p:sp>
      <p:pic>
        <p:nvPicPr>
          <p:cNvPr id="105475" name="Picture 4" descr="Q75"/>
          <p:cNvPicPr>
            <a:picLocks noChangeArrowheads="1"/>
          </p:cNvPicPr>
          <p:nvPr/>
        </p:nvPicPr>
        <p:blipFill>
          <a:blip r:embed="rId4" cstate="print"/>
          <a:srcRect/>
          <a:stretch>
            <a:fillRect/>
          </a:stretch>
        </p:blipFill>
        <p:spPr bwMode="auto">
          <a:xfrm>
            <a:off x="528638" y="1031875"/>
            <a:ext cx="8135937" cy="4927600"/>
          </a:xfrm>
          <a:prstGeom prst="rect">
            <a:avLst/>
          </a:prstGeom>
          <a:noFill/>
          <a:ln w="9525">
            <a:noFill/>
            <a:miter lim="800000"/>
            <a:headEnd/>
            <a:tailEnd/>
          </a:ln>
        </p:spPr>
      </p:pic>
    </p:spTree>
    <p:extLst>
      <p:ext uri="{BB962C8B-B14F-4D97-AF65-F5344CB8AC3E}">
        <p14:creationId xmlns:p14="http://schemas.microsoft.com/office/powerpoint/2010/main" val="1611775741"/>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119810"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6EB2C4EF-2ED8-4FAB-B790-605240C5E9BF}" type="slidenum">
              <a:rPr lang="en-US" sz="1200">
                <a:solidFill>
                  <a:srgbClr val="898989"/>
                </a:solidFill>
                <a:latin typeface="Calibri" pitchFamily="34" charset="0"/>
              </a:rPr>
              <a:pPr algn="r"/>
              <a:t>186</a:t>
            </a:fld>
            <a:endParaRPr lang="en-US" sz="1200">
              <a:solidFill>
                <a:srgbClr val="898989"/>
              </a:solidFill>
              <a:latin typeface="Calibri" pitchFamily="34" charset="0"/>
            </a:endParaRPr>
          </a:p>
        </p:txBody>
      </p:sp>
    </p:spTree>
    <p:extLst>
      <p:ext uri="{BB962C8B-B14F-4D97-AF65-F5344CB8AC3E}">
        <p14:creationId xmlns:p14="http://schemas.microsoft.com/office/powerpoint/2010/main" val="2455707184"/>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134146"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86197C54-534E-467F-B1A1-3EB878397D00}" type="slidenum">
              <a:rPr lang="en-US" sz="1200">
                <a:solidFill>
                  <a:srgbClr val="898989"/>
                </a:solidFill>
                <a:latin typeface="Calibri" pitchFamily="34" charset="0"/>
              </a:rPr>
              <a:pPr algn="r"/>
              <a:t>187</a:t>
            </a:fld>
            <a:endParaRPr lang="en-US" sz="1200">
              <a:solidFill>
                <a:srgbClr val="898989"/>
              </a:solidFill>
              <a:latin typeface="Calibri" pitchFamily="34" charset="0"/>
            </a:endParaRPr>
          </a:p>
        </p:txBody>
      </p:sp>
    </p:spTree>
    <p:extLst>
      <p:ext uri="{BB962C8B-B14F-4D97-AF65-F5344CB8AC3E}">
        <p14:creationId xmlns:p14="http://schemas.microsoft.com/office/powerpoint/2010/main" val="11223496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E652433F-00DF-4029-883F-E8CEC6D5A82E}" type="slidenum">
              <a:rPr lang="en-US" sz="1200">
                <a:solidFill>
                  <a:schemeClr val="tx1">
                    <a:tint val="75000"/>
                  </a:schemeClr>
                </a:solidFill>
                <a:latin typeface="+mn-lt"/>
              </a:rPr>
              <a:pPr algn="r" fontAlgn="auto">
                <a:spcBef>
                  <a:spcPts val="0"/>
                </a:spcBef>
                <a:spcAft>
                  <a:spcPts val="0"/>
                </a:spcAft>
                <a:defRPr/>
              </a:pPr>
              <a:t>19</a:t>
            </a:fld>
            <a:endParaRPr lang="en-US" sz="1200" dirty="0">
              <a:solidFill>
                <a:schemeClr val="tx1">
                  <a:tint val="75000"/>
                </a:schemeClr>
              </a:solidFill>
              <a:latin typeface="+mn-lt"/>
            </a:endParaRPr>
          </a:p>
        </p:txBody>
      </p:sp>
    </p:spTree>
    <p:extLst>
      <p:ext uri="{BB962C8B-B14F-4D97-AF65-F5344CB8AC3E}">
        <p14:creationId xmlns:p14="http://schemas.microsoft.com/office/powerpoint/2010/main" val="17578465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EB23E03D-0A7D-4287-A25E-2ED64F65D10F}" type="slidenum">
              <a:rPr lang="en-US" sz="1200">
                <a:solidFill>
                  <a:schemeClr val="tx1">
                    <a:tint val="75000"/>
                  </a:schemeClr>
                </a:solidFill>
                <a:latin typeface="+mn-lt"/>
              </a:rPr>
              <a:pPr algn="r" fontAlgn="auto">
                <a:spcBef>
                  <a:spcPts val="0"/>
                </a:spcBef>
                <a:spcAft>
                  <a:spcPts val="0"/>
                </a:spcAft>
                <a:defRPr/>
              </a:pPr>
              <a:t>2</a:t>
            </a:fld>
            <a:endParaRPr lang="en-US" sz="1200">
              <a:solidFill>
                <a:schemeClr val="tx1">
                  <a:tint val="75000"/>
                </a:schemeClr>
              </a:solidFill>
              <a:latin typeface="+mn-lt"/>
            </a:endParaRPr>
          </a:p>
        </p:txBody>
      </p:sp>
    </p:spTree>
    <p:extLst>
      <p:ext uri="{BB962C8B-B14F-4D97-AF65-F5344CB8AC3E}">
        <p14:creationId xmlns:p14="http://schemas.microsoft.com/office/powerpoint/2010/main" val="39054280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03C275A5-EF7D-4AB3-898A-725BD4E87AFA}" type="slidenum">
              <a:rPr lang="en-US" sz="1200">
                <a:solidFill>
                  <a:schemeClr val="tx1">
                    <a:tint val="75000"/>
                  </a:schemeClr>
                </a:solidFill>
                <a:latin typeface="+mn-lt"/>
              </a:rPr>
              <a:pPr algn="r" fontAlgn="auto">
                <a:spcBef>
                  <a:spcPts val="0"/>
                </a:spcBef>
                <a:spcAft>
                  <a:spcPts val="0"/>
                </a:spcAft>
                <a:defRPr/>
              </a:pPr>
              <a:t>20</a:t>
            </a:fld>
            <a:endParaRPr lang="en-US" sz="1200">
              <a:solidFill>
                <a:schemeClr val="tx1">
                  <a:tint val="75000"/>
                </a:schemeClr>
              </a:solidFill>
              <a:latin typeface="+mn-lt"/>
            </a:endParaRPr>
          </a:p>
        </p:txBody>
      </p:sp>
    </p:spTree>
    <p:extLst>
      <p:ext uri="{BB962C8B-B14F-4D97-AF65-F5344CB8AC3E}">
        <p14:creationId xmlns:p14="http://schemas.microsoft.com/office/powerpoint/2010/main" val="22767007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D461D711-D848-4E3E-83BB-E92AD29FA749}" type="slidenum">
              <a:rPr lang="en-US" sz="1200">
                <a:solidFill>
                  <a:schemeClr val="tx1">
                    <a:tint val="75000"/>
                  </a:schemeClr>
                </a:solidFill>
                <a:latin typeface="+mn-lt"/>
              </a:rPr>
              <a:pPr algn="r" fontAlgn="auto">
                <a:spcBef>
                  <a:spcPts val="0"/>
                </a:spcBef>
                <a:spcAft>
                  <a:spcPts val="0"/>
                </a:spcAft>
                <a:defRPr/>
              </a:pPr>
              <a:t>21</a:t>
            </a:fld>
            <a:endParaRPr lang="en-US" sz="1200">
              <a:solidFill>
                <a:schemeClr val="tx1">
                  <a:tint val="75000"/>
                </a:schemeClr>
              </a:solidFill>
              <a:latin typeface="+mn-lt"/>
            </a:endParaRPr>
          </a:p>
        </p:txBody>
      </p:sp>
    </p:spTree>
    <p:extLst>
      <p:ext uri="{BB962C8B-B14F-4D97-AF65-F5344CB8AC3E}">
        <p14:creationId xmlns:p14="http://schemas.microsoft.com/office/powerpoint/2010/main" val="41468207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738124B9-6B70-4DB2-9E60-6582BDC012DF}" type="slidenum">
              <a:rPr lang="en-US" sz="1200">
                <a:solidFill>
                  <a:schemeClr val="tx1">
                    <a:tint val="75000"/>
                  </a:schemeClr>
                </a:solidFill>
                <a:latin typeface="+mn-lt"/>
              </a:rPr>
              <a:pPr algn="r" fontAlgn="auto">
                <a:spcBef>
                  <a:spcPts val="0"/>
                </a:spcBef>
                <a:spcAft>
                  <a:spcPts val="0"/>
                </a:spcAft>
                <a:defRPr/>
              </a:pPr>
              <a:t>22</a:t>
            </a:fld>
            <a:endParaRPr lang="en-US" sz="1200">
              <a:solidFill>
                <a:schemeClr val="tx1">
                  <a:tint val="75000"/>
                </a:schemeClr>
              </a:solidFill>
              <a:latin typeface="+mn-lt"/>
            </a:endParaRPr>
          </a:p>
        </p:txBody>
      </p:sp>
    </p:spTree>
    <p:extLst>
      <p:ext uri="{BB962C8B-B14F-4D97-AF65-F5344CB8AC3E}">
        <p14:creationId xmlns:p14="http://schemas.microsoft.com/office/powerpoint/2010/main" val="33444136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50178"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97B33D35-11E1-4570-B637-F9987520E4D9}" type="slidenum">
              <a:rPr lang="en-US" sz="1200">
                <a:solidFill>
                  <a:srgbClr val="898989"/>
                </a:solidFill>
                <a:latin typeface="Calibri" pitchFamily="34" charset="0"/>
                <a:cs typeface="Arial" charset="0"/>
              </a:rPr>
              <a:pPr algn="r"/>
              <a:t>23</a:t>
            </a:fld>
            <a:endParaRPr lang="en-US" sz="1200">
              <a:solidFill>
                <a:srgbClr val="898989"/>
              </a:solidFill>
              <a:latin typeface="Calibri" pitchFamily="34" charset="0"/>
              <a:cs typeface="Arial" charset="0"/>
            </a:endParaRPr>
          </a:p>
        </p:txBody>
      </p:sp>
    </p:spTree>
    <p:extLst>
      <p:ext uri="{BB962C8B-B14F-4D97-AF65-F5344CB8AC3E}">
        <p14:creationId xmlns:p14="http://schemas.microsoft.com/office/powerpoint/2010/main" val="31362964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pic>
        <p:nvPicPr>
          <p:cNvPr id="56322" name="Picture 2"/>
          <p:cNvPicPr>
            <a:picLocks noChangeAspect="1" noChangeArrowheads="1"/>
          </p:cNvPicPr>
          <p:nvPr/>
        </p:nvPicPr>
        <p:blipFill>
          <a:blip r:embed="rId4" cstate="print"/>
          <a:srcRect r="50000"/>
          <a:stretch>
            <a:fillRect/>
          </a:stretch>
        </p:blipFill>
        <p:spPr bwMode="auto">
          <a:xfrm>
            <a:off x="533400" y="457200"/>
            <a:ext cx="4064000" cy="6096000"/>
          </a:xfrm>
          <a:prstGeom prst="rect">
            <a:avLst/>
          </a:prstGeom>
          <a:noFill/>
          <a:ln w="9525">
            <a:noFill/>
            <a:miter lim="800000"/>
            <a:headEnd/>
            <a:tailEnd/>
          </a:ln>
        </p:spPr>
      </p:pic>
      <p:pic>
        <p:nvPicPr>
          <p:cNvPr id="56323" name="Picture 2"/>
          <p:cNvPicPr>
            <a:picLocks noChangeAspect="1" noChangeArrowheads="1"/>
          </p:cNvPicPr>
          <p:nvPr/>
        </p:nvPicPr>
        <p:blipFill>
          <a:blip r:embed="rId5" cstate="print"/>
          <a:srcRect l="3279" t="10338" r="46721" b="69743"/>
          <a:stretch>
            <a:fillRect/>
          </a:stretch>
        </p:blipFill>
        <p:spPr bwMode="auto">
          <a:xfrm>
            <a:off x="4648200" y="4289425"/>
            <a:ext cx="3987800" cy="1192213"/>
          </a:xfrm>
          <a:prstGeom prst="rect">
            <a:avLst/>
          </a:prstGeom>
          <a:noFill/>
          <a:ln w="9525">
            <a:noFill/>
            <a:miter lim="800000"/>
            <a:headEnd/>
            <a:tailEnd/>
          </a:ln>
        </p:spPr>
      </p:pic>
      <p:sp>
        <p:nvSpPr>
          <p:cNvPr id="56324" name="Slide Number Placeholder 1"/>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9FCCBC0D-9540-44D4-946D-31596C92A1C9}" type="slidenum">
              <a:rPr lang="en-US" sz="1200">
                <a:solidFill>
                  <a:srgbClr val="898989"/>
                </a:solidFill>
                <a:latin typeface="Calibri" pitchFamily="34" charset="0"/>
                <a:cs typeface="Arial" charset="0"/>
              </a:rPr>
              <a:pPr algn="r"/>
              <a:t>24</a:t>
            </a:fld>
            <a:endParaRPr lang="en-US" sz="1200">
              <a:solidFill>
                <a:srgbClr val="898989"/>
              </a:solidFill>
              <a:latin typeface="Calibri" pitchFamily="34" charset="0"/>
              <a:cs typeface="Arial" charset="0"/>
            </a:endParaRPr>
          </a:p>
        </p:txBody>
      </p:sp>
      <p:pic>
        <p:nvPicPr>
          <p:cNvPr id="56325" name="Picture 6" descr="41"/>
          <p:cNvPicPr>
            <a:picLocks noChangeArrowheads="1"/>
          </p:cNvPicPr>
          <p:nvPr/>
        </p:nvPicPr>
        <p:blipFill>
          <a:blip r:embed="rId6" cstate="print"/>
          <a:srcRect/>
          <a:stretch>
            <a:fillRect/>
          </a:stretch>
        </p:blipFill>
        <p:spPr bwMode="auto">
          <a:xfrm>
            <a:off x="533400" y="1004888"/>
            <a:ext cx="8126413" cy="4953000"/>
          </a:xfrm>
          <a:prstGeom prst="rect">
            <a:avLst/>
          </a:prstGeom>
          <a:noFill/>
          <a:ln w="9525">
            <a:noFill/>
            <a:miter lim="800000"/>
            <a:headEnd/>
            <a:tailEnd/>
          </a:ln>
        </p:spPr>
      </p:pic>
    </p:spTree>
    <p:extLst>
      <p:ext uri="{BB962C8B-B14F-4D97-AF65-F5344CB8AC3E}">
        <p14:creationId xmlns:p14="http://schemas.microsoft.com/office/powerpoint/2010/main" val="11745404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5602" name="Slide Number Placeholder 1"/>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80E6BF33-05EE-4FA0-8F2B-F105F51B7368}" type="slidenum">
              <a:rPr lang="en-US" sz="1200">
                <a:solidFill>
                  <a:srgbClr val="898989"/>
                </a:solidFill>
                <a:latin typeface="Calibri" pitchFamily="34" charset="0"/>
                <a:cs typeface="Arial" charset="0"/>
              </a:rPr>
              <a:pPr algn="r"/>
              <a:t>25</a:t>
            </a:fld>
            <a:endParaRPr lang="en-US" sz="1200">
              <a:solidFill>
                <a:srgbClr val="898989"/>
              </a:solidFill>
              <a:latin typeface="Calibri" pitchFamily="34" charset="0"/>
              <a:cs typeface="Arial" charset="0"/>
            </a:endParaRPr>
          </a:p>
        </p:txBody>
      </p:sp>
    </p:spTree>
    <p:extLst>
      <p:ext uri="{BB962C8B-B14F-4D97-AF65-F5344CB8AC3E}">
        <p14:creationId xmlns:p14="http://schemas.microsoft.com/office/powerpoint/2010/main" val="1564722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50696233-5615-4A2E-99F0-420898C55C9E}" type="slidenum">
              <a:rPr lang="en-US" sz="1200">
                <a:solidFill>
                  <a:schemeClr val="tx1">
                    <a:tint val="75000"/>
                  </a:schemeClr>
                </a:solidFill>
                <a:latin typeface="+mn-lt"/>
              </a:rPr>
              <a:pPr algn="r" fontAlgn="auto">
                <a:spcBef>
                  <a:spcPts val="0"/>
                </a:spcBef>
                <a:spcAft>
                  <a:spcPts val="0"/>
                </a:spcAft>
                <a:defRPr/>
              </a:pPr>
              <a:t>26</a:t>
            </a:fld>
            <a:endParaRPr lang="en-US" sz="1200">
              <a:solidFill>
                <a:schemeClr val="tx1">
                  <a:tint val="75000"/>
                </a:schemeClr>
              </a:solidFill>
              <a:latin typeface="+mn-lt"/>
            </a:endParaRPr>
          </a:p>
        </p:txBody>
      </p:sp>
    </p:spTree>
    <p:extLst>
      <p:ext uri="{BB962C8B-B14F-4D97-AF65-F5344CB8AC3E}">
        <p14:creationId xmlns:p14="http://schemas.microsoft.com/office/powerpoint/2010/main" val="35854496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2"/>
          <p:cNvPicPr>
            <a:picLocks noChangeAspect="1" noChangeArrowheads="1"/>
          </p:cNvPicPr>
          <p:nvPr/>
        </p:nvPicPr>
        <p:blipFill>
          <a:blip r:embed="rId3" cstate="print"/>
          <a:srcRect/>
          <a:stretch>
            <a:fillRect/>
          </a:stretch>
        </p:blipFill>
        <p:spPr bwMode="auto">
          <a:xfrm>
            <a:off x="530860" y="442912"/>
            <a:ext cx="8128000" cy="6096000"/>
          </a:xfrm>
          <a:prstGeom prst="rect">
            <a:avLst/>
          </a:prstGeom>
          <a:noFill/>
          <a:ln w="9525">
            <a:noFill/>
            <a:miter lim="800000"/>
            <a:headEnd/>
            <a:tailEnd/>
          </a:ln>
        </p:spPr>
      </p:pic>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42E7A8B3-946E-431A-8C02-57B725AE13B7}" type="slidenum">
              <a:rPr lang="en-US" sz="1200">
                <a:solidFill>
                  <a:schemeClr val="tx1">
                    <a:tint val="75000"/>
                  </a:schemeClr>
                </a:solidFill>
                <a:latin typeface="+mn-lt"/>
              </a:rPr>
              <a:pPr algn="r" fontAlgn="auto">
                <a:spcBef>
                  <a:spcPts val="0"/>
                </a:spcBef>
                <a:spcAft>
                  <a:spcPts val="0"/>
                </a:spcAft>
                <a:defRPr/>
              </a:pPr>
              <a:t>27</a:t>
            </a:fld>
            <a:endParaRPr lang="en-US" sz="1200">
              <a:solidFill>
                <a:schemeClr val="tx1">
                  <a:tint val="75000"/>
                </a:schemeClr>
              </a:solidFill>
              <a:latin typeface="+mn-lt"/>
            </a:endParaRPr>
          </a:p>
        </p:txBody>
      </p:sp>
    </p:spTree>
    <p:extLst>
      <p:ext uri="{BB962C8B-B14F-4D97-AF65-F5344CB8AC3E}">
        <p14:creationId xmlns:p14="http://schemas.microsoft.com/office/powerpoint/2010/main" val="28410446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53DB0A01-22CE-410E-B7EA-2F152FA807CD}" type="slidenum">
              <a:rPr lang="en-US" sz="1200">
                <a:solidFill>
                  <a:schemeClr val="tx1">
                    <a:tint val="75000"/>
                  </a:schemeClr>
                </a:solidFill>
                <a:latin typeface="+mn-lt"/>
              </a:rPr>
              <a:pPr algn="r" fontAlgn="auto">
                <a:spcBef>
                  <a:spcPts val="0"/>
                </a:spcBef>
                <a:spcAft>
                  <a:spcPts val="0"/>
                </a:spcAft>
                <a:defRPr/>
              </a:pPr>
              <a:t>28</a:t>
            </a:fld>
            <a:endParaRPr lang="en-US" sz="1200">
              <a:solidFill>
                <a:schemeClr val="tx1">
                  <a:tint val="75000"/>
                </a:schemeClr>
              </a:solidFill>
              <a:latin typeface="+mn-lt"/>
            </a:endParaRPr>
          </a:p>
        </p:txBody>
      </p:sp>
    </p:spTree>
    <p:extLst>
      <p:ext uri="{BB962C8B-B14F-4D97-AF65-F5344CB8AC3E}">
        <p14:creationId xmlns:p14="http://schemas.microsoft.com/office/powerpoint/2010/main" val="8842742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F5ABAD7B-8946-48A9-9041-CA015F9D3B0F}" type="slidenum">
              <a:rPr lang="en-US" sz="1200">
                <a:solidFill>
                  <a:schemeClr val="tx1">
                    <a:tint val="75000"/>
                  </a:schemeClr>
                </a:solidFill>
                <a:latin typeface="+mn-lt"/>
              </a:rPr>
              <a:pPr algn="r" fontAlgn="auto">
                <a:spcBef>
                  <a:spcPts val="0"/>
                </a:spcBef>
                <a:spcAft>
                  <a:spcPts val="0"/>
                </a:spcAft>
                <a:defRPr/>
              </a:pPr>
              <a:t>29</a:t>
            </a:fld>
            <a:endParaRPr lang="en-US" sz="1200">
              <a:solidFill>
                <a:schemeClr val="tx1">
                  <a:tint val="75000"/>
                </a:schemeClr>
              </a:solidFill>
              <a:latin typeface="+mn-lt"/>
            </a:endParaRPr>
          </a:p>
        </p:txBody>
      </p:sp>
    </p:spTree>
    <p:extLst>
      <p:ext uri="{BB962C8B-B14F-4D97-AF65-F5344CB8AC3E}">
        <p14:creationId xmlns:p14="http://schemas.microsoft.com/office/powerpoint/2010/main" val="17009420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7FBF8102-8F46-4E85-A8C0-A830E1879187}" type="slidenum">
              <a:rPr lang="en-US" sz="1200">
                <a:solidFill>
                  <a:schemeClr val="tx1">
                    <a:tint val="75000"/>
                  </a:schemeClr>
                </a:solidFill>
                <a:latin typeface="+mn-lt"/>
              </a:rPr>
              <a:pPr algn="r" fontAlgn="auto">
                <a:spcBef>
                  <a:spcPts val="0"/>
                </a:spcBef>
                <a:spcAft>
                  <a:spcPts val="0"/>
                </a:spcAft>
                <a:defRPr/>
              </a:pPr>
              <a:t>3</a:t>
            </a:fld>
            <a:endParaRPr lang="en-US" sz="1200">
              <a:solidFill>
                <a:schemeClr val="tx1">
                  <a:tint val="75000"/>
                </a:schemeClr>
              </a:solidFill>
              <a:latin typeface="+mn-lt"/>
            </a:endParaRPr>
          </a:p>
        </p:txBody>
      </p:sp>
    </p:spTree>
    <p:extLst>
      <p:ext uri="{BB962C8B-B14F-4D97-AF65-F5344CB8AC3E}">
        <p14:creationId xmlns:p14="http://schemas.microsoft.com/office/powerpoint/2010/main" val="9760612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5014DF9E-E0E7-4BA3-A82F-0410232A3885}" type="slidenum">
              <a:rPr lang="en-US" sz="1200">
                <a:solidFill>
                  <a:schemeClr val="tx1">
                    <a:tint val="75000"/>
                  </a:schemeClr>
                </a:solidFill>
                <a:latin typeface="+mn-lt"/>
              </a:rPr>
              <a:pPr algn="r" fontAlgn="auto">
                <a:spcBef>
                  <a:spcPts val="0"/>
                </a:spcBef>
                <a:spcAft>
                  <a:spcPts val="0"/>
                </a:spcAft>
                <a:defRPr/>
              </a:pPr>
              <a:t>30</a:t>
            </a:fld>
            <a:endParaRPr lang="en-US" sz="1200">
              <a:solidFill>
                <a:schemeClr val="tx1">
                  <a:tint val="75000"/>
                </a:schemeClr>
              </a:solidFill>
              <a:latin typeface="+mn-lt"/>
            </a:endParaRPr>
          </a:p>
        </p:txBody>
      </p:sp>
    </p:spTree>
    <p:extLst>
      <p:ext uri="{BB962C8B-B14F-4D97-AF65-F5344CB8AC3E}">
        <p14:creationId xmlns:p14="http://schemas.microsoft.com/office/powerpoint/2010/main" val="9724778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E248E365-0C91-430B-9AA2-60FE65B0AC7C}" type="slidenum">
              <a:rPr lang="en-US" sz="1200">
                <a:solidFill>
                  <a:schemeClr val="tx1">
                    <a:tint val="75000"/>
                  </a:schemeClr>
                </a:solidFill>
                <a:latin typeface="+mn-lt"/>
              </a:rPr>
              <a:pPr algn="r" fontAlgn="auto">
                <a:spcBef>
                  <a:spcPts val="0"/>
                </a:spcBef>
                <a:spcAft>
                  <a:spcPts val="0"/>
                </a:spcAft>
                <a:defRPr/>
              </a:pPr>
              <a:t>31</a:t>
            </a:fld>
            <a:endParaRPr lang="en-US" sz="1200">
              <a:solidFill>
                <a:schemeClr val="tx1">
                  <a:tint val="75000"/>
                </a:schemeClr>
              </a:solidFill>
              <a:latin typeface="+mn-lt"/>
            </a:endParaRPr>
          </a:p>
        </p:txBody>
      </p:sp>
    </p:spTree>
    <p:extLst>
      <p:ext uri="{BB962C8B-B14F-4D97-AF65-F5344CB8AC3E}">
        <p14:creationId xmlns:p14="http://schemas.microsoft.com/office/powerpoint/2010/main" val="34779669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B04F97C1-822C-4B92-9F1A-BD61388C6B70}" type="slidenum">
              <a:rPr lang="en-US" sz="1200">
                <a:solidFill>
                  <a:schemeClr val="tx1">
                    <a:tint val="75000"/>
                  </a:schemeClr>
                </a:solidFill>
                <a:latin typeface="+mn-lt"/>
              </a:rPr>
              <a:pPr algn="r" fontAlgn="auto">
                <a:spcBef>
                  <a:spcPts val="0"/>
                </a:spcBef>
                <a:spcAft>
                  <a:spcPts val="0"/>
                </a:spcAft>
                <a:defRPr/>
              </a:pPr>
              <a:t>32</a:t>
            </a:fld>
            <a:endParaRPr lang="en-US" sz="1200">
              <a:solidFill>
                <a:schemeClr val="tx1">
                  <a:tint val="75000"/>
                </a:schemeClr>
              </a:solidFill>
              <a:latin typeface="+mn-lt"/>
            </a:endParaRPr>
          </a:p>
        </p:txBody>
      </p:sp>
    </p:spTree>
    <p:extLst>
      <p:ext uri="{BB962C8B-B14F-4D97-AF65-F5344CB8AC3E}">
        <p14:creationId xmlns:p14="http://schemas.microsoft.com/office/powerpoint/2010/main" val="31338428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3E67D92F-F4A8-4C85-AADD-E541AABE9E75}" type="slidenum">
              <a:rPr lang="en-US" sz="1200">
                <a:solidFill>
                  <a:schemeClr val="tx1">
                    <a:tint val="75000"/>
                  </a:schemeClr>
                </a:solidFill>
                <a:latin typeface="+mn-lt"/>
              </a:rPr>
              <a:pPr algn="r" fontAlgn="auto">
                <a:spcBef>
                  <a:spcPts val="0"/>
                </a:spcBef>
                <a:spcAft>
                  <a:spcPts val="0"/>
                </a:spcAft>
                <a:defRPr/>
              </a:pPr>
              <a:t>33</a:t>
            </a:fld>
            <a:endParaRPr lang="en-US" sz="1200">
              <a:solidFill>
                <a:schemeClr val="tx1">
                  <a:tint val="75000"/>
                </a:schemeClr>
              </a:solidFill>
              <a:latin typeface="+mn-lt"/>
            </a:endParaRPr>
          </a:p>
        </p:txBody>
      </p:sp>
    </p:spTree>
    <p:extLst>
      <p:ext uri="{BB962C8B-B14F-4D97-AF65-F5344CB8AC3E}">
        <p14:creationId xmlns:p14="http://schemas.microsoft.com/office/powerpoint/2010/main" val="8525483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2"/>
          <p:cNvPicPr>
            <a:picLocks noChangeAspect="1" noChangeArrowheads="1"/>
          </p:cNvPicPr>
          <p:nvPr/>
        </p:nvPicPr>
        <p:blipFill>
          <a:blip r:embed="rId3" cstate="print"/>
          <a:srcRect/>
          <a:stretch>
            <a:fillRect/>
          </a:stretch>
        </p:blipFill>
        <p:spPr bwMode="auto">
          <a:xfrm>
            <a:off x="535940" y="442912"/>
            <a:ext cx="8128000" cy="6096000"/>
          </a:xfrm>
          <a:prstGeom prst="rect">
            <a:avLst/>
          </a:prstGeom>
          <a:noFill/>
          <a:ln w="9525">
            <a:noFill/>
            <a:miter lim="800000"/>
            <a:headEnd/>
            <a:tailEnd/>
          </a:ln>
        </p:spPr>
      </p:pic>
      <p:sp>
        <p:nvSpPr>
          <p:cNvPr id="3"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9E9773F2-B120-4174-99F0-05719E679175}" type="slidenum">
              <a:rPr lang="en-US" sz="1200">
                <a:solidFill>
                  <a:schemeClr val="tx1">
                    <a:tint val="75000"/>
                  </a:schemeClr>
                </a:solidFill>
                <a:latin typeface="+mn-lt"/>
              </a:rPr>
              <a:pPr algn="r" fontAlgn="auto">
                <a:spcBef>
                  <a:spcPts val="0"/>
                </a:spcBef>
                <a:spcAft>
                  <a:spcPts val="0"/>
                </a:spcAft>
                <a:defRPr/>
              </a:pPr>
              <a:t>34</a:t>
            </a:fld>
            <a:endParaRPr lang="en-US" sz="1200" dirty="0">
              <a:solidFill>
                <a:schemeClr val="tx1">
                  <a:tint val="75000"/>
                </a:schemeClr>
              </a:solidFill>
              <a:latin typeface="+mn-lt"/>
            </a:endParaRPr>
          </a:p>
        </p:txBody>
      </p:sp>
    </p:spTree>
    <p:extLst>
      <p:ext uri="{BB962C8B-B14F-4D97-AF65-F5344CB8AC3E}">
        <p14:creationId xmlns:p14="http://schemas.microsoft.com/office/powerpoint/2010/main" val="42492843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111618"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C86F5586-913C-43EB-8A8A-DB5B0DEB90D8}" type="slidenum">
              <a:rPr lang="en-US" sz="1200">
                <a:solidFill>
                  <a:srgbClr val="898989"/>
                </a:solidFill>
                <a:latin typeface="Calibri" pitchFamily="34" charset="0"/>
              </a:rPr>
              <a:pPr algn="r"/>
              <a:t>35</a:t>
            </a:fld>
            <a:endParaRPr lang="en-US" sz="1200">
              <a:solidFill>
                <a:srgbClr val="898989"/>
              </a:solidFill>
              <a:latin typeface="Calibri" pitchFamily="34" charset="0"/>
            </a:endParaRPr>
          </a:p>
        </p:txBody>
      </p:sp>
      <p:pic>
        <p:nvPicPr>
          <p:cNvPr id="111619" name="Picture 5" descr="ScreenShot061"/>
          <p:cNvPicPr>
            <a:picLocks noChangeArrowheads="1"/>
          </p:cNvPicPr>
          <p:nvPr/>
        </p:nvPicPr>
        <p:blipFill>
          <a:blip r:embed="rId4" cstate="print"/>
          <a:srcRect/>
          <a:stretch>
            <a:fillRect/>
          </a:stretch>
        </p:blipFill>
        <p:spPr bwMode="auto">
          <a:xfrm>
            <a:off x="533400" y="1031875"/>
            <a:ext cx="8126413" cy="4935538"/>
          </a:xfrm>
          <a:prstGeom prst="rect">
            <a:avLst/>
          </a:prstGeom>
          <a:noFill/>
          <a:ln w="9525">
            <a:noFill/>
            <a:miter lim="800000"/>
            <a:headEnd/>
            <a:tailEnd/>
          </a:ln>
        </p:spPr>
      </p:pic>
    </p:spTree>
    <p:extLst>
      <p:ext uri="{BB962C8B-B14F-4D97-AF65-F5344CB8AC3E}">
        <p14:creationId xmlns:p14="http://schemas.microsoft.com/office/powerpoint/2010/main" val="7847470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117762"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50893E3D-40A6-489A-8756-1E25138017AB}" type="slidenum">
              <a:rPr lang="en-US" sz="1200">
                <a:solidFill>
                  <a:srgbClr val="898989"/>
                </a:solidFill>
                <a:latin typeface="Calibri" pitchFamily="34" charset="0"/>
              </a:rPr>
              <a:pPr algn="r"/>
              <a:t>36</a:t>
            </a:fld>
            <a:endParaRPr lang="en-US" sz="1200">
              <a:solidFill>
                <a:srgbClr val="898989"/>
              </a:solidFill>
              <a:latin typeface="Calibri" pitchFamily="34" charset="0"/>
            </a:endParaRPr>
          </a:p>
        </p:txBody>
      </p:sp>
    </p:spTree>
    <p:extLst>
      <p:ext uri="{BB962C8B-B14F-4D97-AF65-F5344CB8AC3E}">
        <p14:creationId xmlns:p14="http://schemas.microsoft.com/office/powerpoint/2010/main" val="165357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F63D5D30-36A0-4BE3-9089-AD0E1930C88A}" type="slidenum">
              <a:rPr lang="en-US" sz="1200">
                <a:solidFill>
                  <a:schemeClr val="tx1">
                    <a:tint val="75000"/>
                  </a:schemeClr>
                </a:solidFill>
                <a:latin typeface="+mn-lt"/>
              </a:rPr>
              <a:pPr algn="r" fontAlgn="auto">
                <a:spcBef>
                  <a:spcPts val="0"/>
                </a:spcBef>
                <a:spcAft>
                  <a:spcPts val="0"/>
                </a:spcAft>
                <a:defRPr/>
              </a:pPr>
              <a:t>37</a:t>
            </a:fld>
            <a:endParaRPr lang="en-US" sz="1200">
              <a:solidFill>
                <a:schemeClr val="tx1">
                  <a:tint val="75000"/>
                </a:schemeClr>
              </a:solidFill>
              <a:latin typeface="+mn-lt"/>
            </a:endParaRPr>
          </a:p>
        </p:txBody>
      </p:sp>
    </p:spTree>
    <p:extLst>
      <p:ext uri="{BB962C8B-B14F-4D97-AF65-F5344CB8AC3E}">
        <p14:creationId xmlns:p14="http://schemas.microsoft.com/office/powerpoint/2010/main" val="26722349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idx="4294967295"/>
          </p:nvPr>
        </p:nvSpPr>
        <p:spPr>
          <a:xfrm>
            <a:off x="457200" y="533400"/>
            <a:ext cx="8229600" cy="2362200"/>
          </a:xfrm>
        </p:spPr>
        <p:txBody>
          <a:bodyPr/>
          <a:lstStyle/>
          <a:p>
            <a:pPr eaLnBrk="1" hangingPunct="1">
              <a:defRPr/>
            </a:pPr>
            <a:r>
              <a:rPr lang="en-US" sz="6600" b="1" dirty="0">
                <a:solidFill>
                  <a:srgbClr val="142F50"/>
                </a:solidFill>
                <a:effectLst>
                  <a:outerShdw blurRad="38100" dist="38100" dir="2700000" algn="tl">
                    <a:srgbClr val="C0C0C0"/>
                  </a:outerShdw>
                </a:effectLst>
              </a:rPr>
              <a:t>Lesson </a:t>
            </a:r>
            <a:r>
              <a:rPr lang="en-US" sz="6600" b="1" dirty="0" smtClean="0">
                <a:solidFill>
                  <a:srgbClr val="142F50"/>
                </a:solidFill>
                <a:effectLst>
                  <a:outerShdw blurRad="38100" dist="38100" dir="2700000" algn="tl">
                    <a:srgbClr val="C0C0C0"/>
                  </a:outerShdw>
                </a:effectLst>
              </a:rPr>
              <a:t>3</a:t>
            </a:r>
            <a:r>
              <a:rPr lang="en-US" sz="6600" b="1" dirty="0" smtClean="0">
                <a:solidFill>
                  <a:srgbClr val="142F50"/>
                </a:solidFill>
                <a:effectLst>
                  <a:outerShdw blurRad="38100" dist="38100" dir="2700000" algn="tl">
                    <a:srgbClr val="000000"/>
                  </a:outerShdw>
                </a:effectLst>
              </a:rPr>
              <a:t/>
            </a:r>
            <a:br>
              <a:rPr lang="en-US" sz="6600" b="1" dirty="0" smtClean="0">
                <a:solidFill>
                  <a:srgbClr val="142F50"/>
                </a:solidFill>
                <a:effectLst>
                  <a:outerShdw blurRad="38100" dist="38100" dir="2700000" algn="tl">
                    <a:srgbClr val="000000"/>
                  </a:outerShdw>
                </a:effectLst>
              </a:rPr>
            </a:br>
            <a:r>
              <a:rPr lang="en-US" sz="6600" b="1" dirty="0" smtClean="0">
                <a:effectLst>
                  <a:outerShdw blurRad="38100" dist="38100" dir="2700000" algn="tl">
                    <a:srgbClr val="FFFFFF"/>
                  </a:outerShdw>
                </a:effectLst>
              </a:rPr>
              <a:t>American History</a:t>
            </a:r>
          </a:p>
        </p:txBody>
      </p:sp>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CB5C89A8-800C-48BE-BCF4-364B032DC623}" type="slidenum">
              <a:rPr lang="en-US" sz="1200">
                <a:solidFill>
                  <a:schemeClr val="tx1">
                    <a:tint val="75000"/>
                  </a:schemeClr>
                </a:solidFill>
                <a:latin typeface="+mn-lt"/>
              </a:rPr>
              <a:pPr algn="r" fontAlgn="auto">
                <a:spcBef>
                  <a:spcPts val="0"/>
                </a:spcBef>
                <a:spcAft>
                  <a:spcPts val="0"/>
                </a:spcAft>
                <a:defRPr/>
              </a:pPr>
              <a:t>38</a:t>
            </a:fld>
            <a:endParaRPr lang="en-US" sz="1200">
              <a:solidFill>
                <a:schemeClr val="tx1">
                  <a:tint val="75000"/>
                </a:schemeClr>
              </a:solidFill>
              <a:latin typeface="+mn-lt"/>
            </a:endParaRPr>
          </a:p>
        </p:txBody>
      </p:sp>
      <p:sp>
        <p:nvSpPr>
          <p:cNvPr id="15363" name="TextBox 3"/>
          <p:cNvSpPr txBox="1">
            <a:spLocks noChangeArrowheads="1"/>
          </p:cNvSpPr>
          <p:nvPr/>
        </p:nvSpPr>
        <p:spPr bwMode="auto">
          <a:xfrm>
            <a:off x="609600" y="2895600"/>
            <a:ext cx="7696200" cy="2185214"/>
          </a:xfrm>
          <a:prstGeom prst="rect">
            <a:avLst/>
          </a:prstGeom>
          <a:noFill/>
          <a:ln w="9525">
            <a:noFill/>
            <a:miter lim="800000"/>
            <a:headEnd/>
            <a:tailEnd/>
          </a:ln>
        </p:spPr>
        <p:txBody>
          <a:bodyPr wrap="square">
            <a:spAutoFit/>
          </a:bodyPr>
          <a:lstStyle/>
          <a:p>
            <a:pPr algn="ctr"/>
            <a:r>
              <a:rPr lang="en-US" sz="4000" b="1" dirty="0" smtClean="0">
                <a:latin typeface="Calibri" pitchFamily="34" charset="0"/>
              </a:rPr>
              <a:t>1800 through the Civil </a:t>
            </a:r>
            <a:r>
              <a:rPr lang="en-US" dirty="0" smtClean="0"/>
              <a:t>War</a:t>
            </a:r>
            <a:endParaRPr lang="en-US" sz="4000" b="1" dirty="0">
              <a:latin typeface="Calibri" pitchFamily="34" charset="0"/>
            </a:endParaRPr>
          </a:p>
          <a:p>
            <a:pPr algn="ctr"/>
            <a:endParaRPr lang="en-US" sz="3200" b="1" dirty="0">
              <a:latin typeface="Calibri" pitchFamily="34" charset="0"/>
            </a:endParaRPr>
          </a:p>
          <a:p>
            <a:pPr algn="ctr"/>
            <a:r>
              <a:rPr lang="en-US" sz="3200" b="1" dirty="0" smtClean="0">
                <a:latin typeface="Calibri" pitchFamily="34" charset="0"/>
              </a:rPr>
              <a:t>Questions: </a:t>
            </a:r>
            <a:r>
              <a:rPr lang="en-US" sz="3200" dirty="0" smtClean="0"/>
              <a:t>71, 89, 90, 93, 60, 73, 72, 74, 4, 76, 75</a:t>
            </a:r>
            <a:endParaRPr lang="en-US" sz="3200" b="1" dirty="0">
              <a:latin typeface="Calibri" pitchFamily="34" charset="0"/>
            </a:endParaRPr>
          </a:p>
        </p:txBody>
      </p:sp>
      <p:sp>
        <p:nvSpPr>
          <p:cNvPr id="2" name="Date Placeholder 1"/>
          <p:cNvSpPr>
            <a:spLocks noGrp="1"/>
          </p:cNvSpPr>
          <p:nvPr>
            <p:ph type="dt" sz="half" idx="10"/>
          </p:nvPr>
        </p:nvSpPr>
        <p:spPr/>
        <p:txBody>
          <a:bodyPr/>
          <a:lstStyle/>
          <a:p>
            <a:pPr>
              <a:defRPr/>
            </a:pPr>
            <a:fld id="{18A22626-ED88-4B9D-A2F8-CEA2305E8CB4}" type="datetime1">
              <a:rPr lang="en-US" smtClean="0"/>
              <a:pPr>
                <a:defRPr/>
              </a:pPr>
              <a:t>1/6/2017</a:t>
            </a:fld>
            <a:endParaRPr lang="en-US"/>
          </a:p>
        </p:txBody>
      </p:sp>
    </p:spTree>
    <p:extLst>
      <p:ext uri="{BB962C8B-B14F-4D97-AF65-F5344CB8AC3E}">
        <p14:creationId xmlns:p14="http://schemas.microsoft.com/office/powerpoint/2010/main" val="1590123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543560" y="442912"/>
            <a:ext cx="8128000" cy="6096000"/>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20620397-42C1-4042-83B1-8D594782712A}" type="slidenum">
              <a:rPr lang="en-US" sz="1200" b="0">
                <a:solidFill>
                  <a:schemeClr val="tx1">
                    <a:tint val="75000"/>
                  </a:schemeClr>
                </a:solidFill>
                <a:latin typeface="+mn-lt"/>
              </a:rPr>
              <a:pPr algn="r" fontAlgn="auto">
                <a:spcBef>
                  <a:spcPts val="0"/>
                </a:spcBef>
                <a:spcAft>
                  <a:spcPts val="0"/>
                </a:spcAft>
                <a:defRPr/>
              </a:pPr>
              <a:t>39</a:t>
            </a:fld>
            <a:endParaRPr lang="en-US" sz="1200" b="0">
              <a:solidFill>
                <a:schemeClr val="tx1">
                  <a:tint val="75000"/>
                </a:schemeClr>
              </a:solidFill>
              <a:latin typeface="+mn-lt"/>
            </a:endParaRPr>
          </a:p>
        </p:txBody>
      </p:sp>
    </p:spTree>
    <p:extLst>
      <p:ext uri="{BB962C8B-B14F-4D97-AF65-F5344CB8AC3E}">
        <p14:creationId xmlns:p14="http://schemas.microsoft.com/office/powerpoint/2010/main" val="38484535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D26298F9-EB8F-45FC-A8ED-B2298FCB9AC5}" type="slidenum">
              <a:rPr lang="en-US" sz="1200">
                <a:solidFill>
                  <a:schemeClr val="tx1">
                    <a:tint val="75000"/>
                  </a:schemeClr>
                </a:solidFill>
                <a:latin typeface="+mn-lt"/>
              </a:rPr>
              <a:pPr algn="r" fontAlgn="auto">
                <a:spcBef>
                  <a:spcPts val="0"/>
                </a:spcBef>
                <a:spcAft>
                  <a:spcPts val="0"/>
                </a:spcAft>
                <a:defRPr/>
              </a:pPr>
              <a:t>4</a:t>
            </a:fld>
            <a:endParaRPr lang="en-US" sz="1200" dirty="0">
              <a:solidFill>
                <a:schemeClr val="tx1">
                  <a:tint val="75000"/>
                </a:schemeClr>
              </a:solidFill>
              <a:latin typeface="+mn-lt"/>
            </a:endParaRPr>
          </a:p>
        </p:txBody>
      </p:sp>
    </p:spTree>
    <p:extLst>
      <p:ext uri="{BB962C8B-B14F-4D97-AF65-F5344CB8AC3E}">
        <p14:creationId xmlns:p14="http://schemas.microsoft.com/office/powerpoint/2010/main" val="13890311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20620397-42C1-4042-83B1-8D594782712A}" type="slidenum">
              <a:rPr lang="en-US" sz="1200" b="0">
                <a:solidFill>
                  <a:schemeClr val="tx1">
                    <a:tint val="75000"/>
                  </a:schemeClr>
                </a:solidFill>
                <a:latin typeface="+mn-lt"/>
              </a:rPr>
              <a:pPr algn="r" fontAlgn="auto">
                <a:spcBef>
                  <a:spcPts val="0"/>
                </a:spcBef>
                <a:spcAft>
                  <a:spcPts val="0"/>
                </a:spcAft>
                <a:defRPr/>
              </a:pPr>
              <a:t>40</a:t>
            </a:fld>
            <a:endParaRPr lang="en-US" sz="1200" b="0">
              <a:solidFill>
                <a:schemeClr val="tx1">
                  <a:tint val="75000"/>
                </a:schemeClr>
              </a:solidFill>
              <a:latin typeface="+mn-lt"/>
            </a:endParaRPr>
          </a:p>
        </p:txBody>
      </p:sp>
    </p:spTree>
    <p:extLst>
      <p:ext uri="{BB962C8B-B14F-4D97-AF65-F5344CB8AC3E}">
        <p14:creationId xmlns:p14="http://schemas.microsoft.com/office/powerpoint/2010/main" val="149322272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539FC85E-8657-4AED-88AC-0DBEED6128CB}" type="slidenum">
              <a:rPr lang="en-US" sz="1200" b="0">
                <a:solidFill>
                  <a:schemeClr val="tx1">
                    <a:tint val="75000"/>
                  </a:schemeClr>
                </a:solidFill>
                <a:latin typeface="+mn-lt"/>
              </a:rPr>
              <a:pPr algn="r" fontAlgn="auto">
                <a:spcBef>
                  <a:spcPts val="0"/>
                </a:spcBef>
                <a:spcAft>
                  <a:spcPts val="0"/>
                </a:spcAft>
                <a:defRPr/>
              </a:pPr>
              <a:t>41</a:t>
            </a:fld>
            <a:endParaRPr lang="en-US" sz="1200" b="0">
              <a:solidFill>
                <a:schemeClr val="tx1">
                  <a:tint val="75000"/>
                </a:schemeClr>
              </a:solidFill>
              <a:latin typeface="+mn-lt"/>
            </a:endParaRPr>
          </a:p>
        </p:txBody>
      </p:sp>
    </p:spTree>
    <p:extLst>
      <p:ext uri="{BB962C8B-B14F-4D97-AF65-F5344CB8AC3E}">
        <p14:creationId xmlns:p14="http://schemas.microsoft.com/office/powerpoint/2010/main" val="347000543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13D02D53-E23A-441D-A137-78F3EF039DEE}" type="slidenum">
              <a:rPr lang="en-US" sz="1200" b="0">
                <a:solidFill>
                  <a:schemeClr val="tx1">
                    <a:tint val="75000"/>
                  </a:schemeClr>
                </a:solidFill>
                <a:latin typeface="+mn-lt"/>
              </a:rPr>
              <a:pPr algn="r" fontAlgn="auto">
                <a:spcBef>
                  <a:spcPts val="0"/>
                </a:spcBef>
                <a:spcAft>
                  <a:spcPts val="0"/>
                </a:spcAft>
                <a:defRPr/>
              </a:pPr>
              <a:t>42</a:t>
            </a:fld>
            <a:endParaRPr lang="en-US" sz="1200" b="0">
              <a:solidFill>
                <a:schemeClr val="tx1">
                  <a:tint val="75000"/>
                </a:schemeClr>
              </a:solidFill>
              <a:latin typeface="+mn-lt"/>
            </a:endParaRPr>
          </a:p>
        </p:txBody>
      </p:sp>
    </p:spTree>
    <p:extLst>
      <p:ext uri="{BB962C8B-B14F-4D97-AF65-F5344CB8AC3E}">
        <p14:creationId xmlns:p14="http://schemas.microsoft.com/office/powerpoint/2010/main" val="19935346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46082" name="Slide Number Placeholder 1"/>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A2C45560-03CA-4232-BCF9-441ED37993F2}" type="slidenum">
              <a:rPr lang="en-US" sz="1200" b="0">
                <a:solidFill>
                  <a:srgbClr val="898989"/>
                </a:solidFill>
              </a:rPr>
              <a:pPr algn="r"/>
              <a:t>43</a:t>
            </a:fld>
            <a:endParaRPr lang="en-US" sz="1200" b="0">
              <a:solidFill>
                <a:srgbClr val="898989"/>
              </a:solidFill>
            </a:endParaRPr>
          </a:p>
        </p:txBody>
      </p:sp>
    </p:spTree>
    <p:extLst>
      <p:ext uri="{BB962C8B-B14F-4D97-AF65-F5344CB8AC3E}">
        <p14:creationId xmlns:p14="http://schemas.microsoft.com/office/powerpoint/2010/main" val="34052581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F79A0C62-E785-4F3F-A49D-949974C39454}" type="slidenum">
              <a:rPr lang="en-US" sz="1200" b="0">
                <a:solidFill>
                  <a:schemeClr val="tx1">
                    <a:tint val="75000"/>
                  </a:schemeClr>
                </a:solidFill>
                <a:latin typeface="+mn-lt"/>
              </a:rPr>
              <a:pPr algn="r" fontAlgn="auto">
                <a:spcBef>
                  <a:spcPts val="0"/>
                </a:spcBef>
                <a:spcAft>
                  <a:spcPts val="0"/>
                </a:spcAft>
                <a:defRPr/>
              </a:pPr>
              <a:t>44</a:t>
            </a:fld>
            <a:endParaRPr lang="en-US" sz="1200" b="0">
              <a:solidFill>
                <a:schemeClr val="tx1">
                  <a:tint val="75000"/>
                </a:schemeClr>
              </a:solidFill>
              <a:latin typeface="+mn-lt"/>
            </a:endParaRPr>
          </a:p>
        </p:txBody>
      </p:sp>
      <p:pic>
        <p:nvPicPr>
          <p:cNvPr id="74755" name="Picture 4" descr="Q73"/>
          <p:cNvPicPr>
            <a:picLocks noChangeAspect="1" noChangeArrowheads="1"/>
          </p:cNvPicPr>
          <p:nvPr/>
        </p:nvPicPr>
        <p:blipFill>
          <a:blip r:embed="rId4" cstate="print"/>
          <a:srcRect/>
          <a:stretch>
            <a:fillRect/>
          </a:stretch>
        </p:blipFill>
        <p:spPr bwMode="auto">
          <a:xfrm>
            <a:off x="533400" y="1031875"/>
            <a:ext cx="8135938" cy="4924425"/>
          </a:xfrm>
          <a:prstGeom prst="rect">
            <a:avLst/>
          </a:prstGeom>
          <a:noFill/>
          <a:ln w="9525">
            <a:noFill/>
            <a:miter lim="800000"/>
            <a:headEnd/>
            <a:tailEnd/>
          </a:ln>
        </p:spPr>
      </p:pic>
    </p:spTree>
    <p:extLst>
      <p:ext uri="{BB962C8B-B14F-4D97-AF65-F5344CB8AC3E}">
        <p14:creationId xmlns:p14="http://schemas.microsoft.com/office/powerpoint/2010/main" val="216305047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5503BE15-3386-4D40-AD2D-7024F3D93886}" type="slidenum">
              <a:rPr lang="en-US" sz="1200" b="0">
                <a:solidFill>
                  <a:schemeClr val="tx1">
                    <a:tint val="75000"/>
                  </a:schemeClr>
                </a:solidFill>
                <a:latin typeface="+mn-lt"/>
              </a:rPr>
              <a:pPr algn="r" fontAlgn="auto">
                <a:spcBef>
                  <a:spcPts val="0"/>
                </a:spcBef>
                <a:spcAft>
                  <a:spcPts val="0"/>
                </a:spcAft>
                <a:defRPr/>
              </a:pPr>
              <a:t>45</a:t>
            </a:fld>
            <a:endParaRPr lang="en-US" sz="1200" b="0">
              <a:solidFill>
                <a:schemeClr val="tx1">
                  <a:tint val="75000"/>
                </a:schemeClr>
              </a:solidFill>
              <a:latin typeface="+mn-lt"/>
            </a:endParaRPr>
          </a:p>
        </p:txBody>
      </p:sp>
    </p:spTree>
    <p:extLst>
      <p:ext uri="{BB962C8B-B14F-4D97-AF65-F5344CB8AC3E}">
        <p14:creationId xmlns:p14="http://schemas.microsoft.com/office/powerpoint/2010/main" val="45372856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FEF0D535-2EAB-4805-AD42-D1A5F1B2545F}" type="slidenum">
              <a:rPr lang="en-US" sz="1200" b="0">
                <a:solidFill>
                  <a:schemeClr val="tx1">
                    <a:tint val="75000"/>
                  </a:schemeClr>
                </a:solidFill>
                <a:latin typeface="+mn-lt"/>
              </a:rPr>
              <a:pPr algn="r" fontAlgn="auto">
                <a:spcBef>
                  <a:spcPts val="0"/>
                </a:spcBef>
                <a:spcAft>
                  <a:spcPts val="0"/>
                </a:spcAft>
                <a:defRPr/>
              </a:pPr>
              <a:t>46</a:t>
            </a:fld>
            <a:endParaRPr lang="en-US" sz="1200" b="0">
              <a:solidFill>
                <a:schemeClr val="tx1">
                  <a:tint val="75000"/>
                </a:schemeClr>
              </a:solidFill>
              <a:latin typeface="+mn-lt"/>
            </a:endParaRPr>
          </a:p>
        </p:txBody>
      </p:sp>
      <p:pic>
        <p:nvPicPr>
          <p:cNvPr id="84995" name="Picture 4" descr="Q74"/>
          <p:cNvPicPr>
            <a:picLocks noChangeArrowheads="1"/>
          </p:cNvPicPr>
          <p:nvPr/>
        </p:nvPicPr>
        <p:blipFill>
          <a:blip r:embed="rId4" cstate="print"/>
          <a:srcRect/>
          <a:stretch>
            <a:fillRect/>
          </a:stretch>
        </p:blipFill>
        <p:spPr bwMode="auto">
          <a:xfrm>
            <a:off x="528638" y="1031875"/>
            <a:ext cx="8135937" cy="4927600"/>
          </a:xfrm>
          <a:prstGeom prst="rect">
            <a:avLst/>
          </a:prstGeom>
          <a:noFill/>
          <a:ln w="9525">
            <a:noFill/>
            <a:miter lim="800000"/>
            <a:headEnd/>
            <a:tailEnd/>
          </a:ln>
        </p:spPr>
      </p:pic>
    </p:spTree>
    <p:extLst>
      <p:ext uri="{BB962C8B-B14F-4D97-AF65-F5344CB8AC3E}">
        <p14:creationId xmlns:p14="http://schemas.microsoft.com/office/powerpoint/2010/main" val="199171985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6E634E6E-00A1-43D3-BA92-C5DBA540755B}" type="slidenum">
              <a:rPr lang="en-US" sz="1200" b="0">
                <a:solidFill>
                  <a:schemeClr val="tx1">
                    <a:tint val="75000"/>
                  </a:schemeClr>
                </a:solidFill>
                <a:latin typeface="+mn-lt"/>
              </a:rPr>
              <a:pPr algn="r" fontAlgn="auto">
                <a:spcBef>
                  <a:spcPts val="0"/>
                </a:spcBef>
                <a:spcAft>
                  <a:spcPts val="0"/>
                </a:spcAft>
                <a:defRPr/>
              </a:pPr>
              <a:t>47</a:t>
            </a:fld>
            <a:endParaRPr lang="en-US" sz="1200" b="0">
              <a:solidFill>
                <a:schemeClr val="tx1">
                  <a:tint val="75000"/>
                </a:schemeClr>
              </a:solidFill>
              <a:latin typeface="+mn-lt"/>
            </a:endParaRPr>
          </a:p>
        </p:txBody>
      </p:sp>
    </p:spTree>
    <p:extLst>
      <p:ext uri="{BB962C8B-B14F-4D97-AF65-F5344CB8AC3E}">
        <p14:creationId xmlns:p14="http://schemas.microsoft.com/office/powerpoint/2010/main" val="38541499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834D19CE-D94F-4D93-97D5-8B40483D3893}" type="slidenum">
              <a:rPr lang="en-US" sz="1200" b="0">
                <a:solidFill>
                  <a:schemeClr val="tx1">
                    <a:tint val="75000"/>
                  </a:schemeClr>
                </a:solidFill>
                <a:latin typeface="+mn-lt"/>
              </a:rPr>
              <a:pPr algn="r" fontAlgn="auto">
                <a:spcBef>
                  <a:spcPts val="0"/>
                </a:spcBef>
                <a:spcAft>
                  <a:spcPts val="0"/>
                </a:spcAft>
                <a:defRPr/>
              </a:pPr>
              <a:t>48</a:t>
            </a:fld>
            <a:endParaRPr lang="en-US" sz="1200" b="0">
              <a:solidFill>
                <a:schemeClr val="tx1">
                  <a:tint val="75000"/>
                </a:schemeClr>
              </a:solidFill>
              <a:latin typeface="+mn-lt"/>
            </a:endParaRPr>
          </a:p>
        </p:txBody>
      </p:sp>
      <p:pic>
        <p:nvPicPr>
          <p:cNvPr id="99331" name="Picture 8" descr="Q76"/>
          <p:cNvPicPr>
            <a:picLocks noChangeArrowheads="1"/>
          </p:cNvPicPr>
          <p:nvPr/>
        </p:nvPicPr>
        <p:blipFill>
          <a:blip r:embed="rId4" cstate="print"/>
          <a:srcRect/>
          <a:stretch>
            <a:fillRect/>
          </a:stretch>
        </p:blipFill>
        <p:spPr bwMode="auto">
          <a:xfrm>
            <a:off x="528638" y="1031875"/>
            <a:ext cx="8135937" cy="4927600"/>
          </a:xfrm>
          <a:prstGeom prst="rect">
            <a:avLst/>
          </a:prstGeom>
          <a:noFill/>
          <a:ln w="9525">
            <a:noFill/>
            <a:miter lim="800000"/>
            <a:headEnd/>
            <a:tailEnd/>
          </a:ln>
        </p:spPr>
      </p:pic>
    </p:spTree>
    <p:extLst>
      <p:ext uri="{BB962C8B-B14F-4D97-AF65-F5344CB8AC3E}">
        <p14:creationId xmlns:p14="http://schemas.microsoft.com/office/powerpoint/2010/main" val="332787230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DD1A8EA5-DD60-4218-AA83-F99503482B4F}" type="slidenum">
              <a:rPr lang="en-US" sz="1200" b="0">
                <a:solidFill>
                  <a:schemeClr val="tx1">
                    <a:tint val="75000"/>
                  </a:schemeClr>
                </a:solidFill>
                <a:latin typeface="+mn-lt"/>
              </a:rPr>
              <a:pPr algn="r" fontAlgn="auto">
                <a:spcBef>
                  <a:spcPts val="0"/>
                </a:spcBef>
                <a:spcAft>
                  <a:spcPts val="0"/>
                </a:spcAft>
                <a:defRPr/>
              </a:pPr>
              <a:t>49</a:t>
            </a:fld>
            <a:endParaRPr lang="en-US" sz="1200" b="0">
              <a:solidFill>
                <a:schemeClr val="tx1">
                  <a:tint val="75000"/>
                </a:schemeClr>
              </a:solidFill>
              <a:latin typeface="+mn-lt"/>
            </a:endParaRPr>
          </a:p>
        </p:txBody>
      </p:sp>
      <p:pic>
        <p:nvPicPr>
          <p:cNvPr id="105475" name="Picture 4" descr="Q75"/>
          <p:cNvPicPr>
            <a:picLocks noChangeArrowheads="1"/>
          </p:cNvPicPr>
          <p:nvPr/>
        </p:nvPicPr>
        <p:blipFill>
          <a:blip r:embed="rId4" cstate="print"/>
          <a:srcRect/>
          <a:stretch>
            <a:fillRect/>
          </a:stretch>
        </p:blipFill>
        <p:spPr bwMode="auto">
          <a:xfrm>
            <a:off x="528638" y="1031875"/>
            <a:ext cx="8135937" cy="4927600"/>
          </a:xfrm>
          <a:prstGeom prst="rect">
            <a:avLst/>
          </a:prstGeom>
          <a:noFill/>
          <a:ln w="9525">
            <a:noFill/>
            <a:miter lim="800000"/>
            <a:headEnd/>
            <a:tailEnd/>
          </a:ln>
        </p:spPr>
      </p:pic>
    </p:spTree>
    <p:extLst>
      <p:ext uri="{BB962C8B-B14F-4D97-AF65-F5344CB8AC3E}">
        <p14:creationId xmlns:p14="http://schemas.microsoft.com/office/powerpoint/2010/main" val="35807395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4B1B82EB-4C6A-4AC0-9286-88626CE249AD}" type="slidenum">
              <a:rPr lang="en-US" sz="1200">
                <a:solidFill>
                  <a:schemeClr val="tx1">
                    <a:tint val="75000"/>
                  </a:schemeClr>
                </a:solidFill>
                <a:latin typeface="+mn-lt"/>
              </a:rPr>
              <a:pPr algn="r" fontAlgn="auto">
                <a:spcBef>
                  <a:spcPts val="0"/>
                </a:spcBef>
                <a:spcAft>
                  <a:spcPts val="0"/>
                </a:spcAft>
                <a:defRPr/>
              </a:pPr>
              <a:t>5</a:t>
            </a:fld>
            <a:endParaRPr lang="en-US" sz="1200">
              <a:solidFill>
                <a:schemeClr val="tx1">
                  <a:tint val="75000"/>
                </a:schemeClr>
              </a:solidFill>
              <a:latin typeface="+mn-lt"/>
            </a:endParaRPr>
          </a:p>
        </p:txBody>
      </p:sp>
    </p:spTree>
    <p:extLst>
      <p:ext uri="{BB962C8B-B14F-4D97-AF65-F5344CB8AC3E}">
        <p14:creationId xmlns:p14="http://schemas.microsoft.com/office/powerpoint/2010/main" val="36832903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idx="4294967295"/>
          </p:nvPr>
        </p:nvSpPr>
        <p:spPr>
          <a:xfrm>
            <a:off x="457200" y="533400"/>
            <a:ext cx="8229600" cy="2362200"/>
          </a:xfrm>
        </p:spPr>
        <p:txBody>
          <a:bodyPr/>
          <a:lstStyle/>
          <a:p>
            <a:pPr eaLnBrk="1" hangingPunct="1">
              <a:defRPr/>
            </a:pPr>
            <a:r>
              <a:rPr lang="en-US" sz="6600" b="1" dirty="0">
                <a:solidFill>
                  <a:srgbClr val="142F50"/>
                </a:solidFill>
                <a:effectLst>
                  <a:outerShdw blurRad="38100" dist="38100" dir="2700000" algn="tl">
                    <a:srgbClr val="C0C0C0"/>
                  </a:outerShdw>
                </a:effectLst>
              </a:rPr>
              <a:t>Lesson </a:t>
            </a:r>
            <a:r>
              <a:rPr lang="en-US" sz="6600" b="1" dirty="0" smtClean="0">
                <a:solidFill>
                  <a:srgbClr val="142F50"/>
                </a:solidFill>
                <a:effectLst>
                  <a:outerShdw blurRad="38100" dist="38100" dir="2700000" algn="tl">
                    <a:srgbClr val="C0C0C0"/>
                  </a:outerShdw>
                </a:effectLst>
              </a:rPr>
              <a:t>4</a:t>
            </a:r>
            <a:r>
              <a:rPr lang="en-US" sz="6600" b="1" dirty="0" smtClean="0">
                <a:solidFill>
                  <a:srgbClr val="142F50"/>
                </a:solidFill>
                <a:effectLst>
                  <a:outerShdw blurRad="38100" dist="38100" dir="2700000" algn="tl">
                    <a:srgbClr val="000000"/>
                  </a:outerShdw>
                </a:effectLst>
              </a:rPr>
              <a:t/>
            </a:r>
            <a:br>
              <a:rPr lang="en-US" sz="6600" b="1" dirty="0" smtClean="0">
                <a:solidFill>
                  <a:srgbClr val="142F50"/>
                </a:solidFill>
                <a:effectLst>
                  <a:outerShdw blurRad="38100" dist="38100" dir="2700000" algn="tl">
                    <a:srgbClr val="000000"/>
                  </a:outerShdw>
                </a:effectLst>
              </a:rPr>
            </a:br>
            <a:r>
              <a:rPr lang="en-US" sz="6600" b="1" dirty="0" smtClean="0">
                <a:effectLst>
                  <a:outerShdw blurRad="38100" dist="38100" dir="2700000" algn="tl">
                    <a:srgbClr val="FFFFFF"/>
                  </a:outerShdw>
                </a:effectLst>
              </a:rPr>
              <a:t>American History</a:t>
            </a:r>
          </a:p>
        </p:txBody>
      </p:sp>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CB5C89A8-800C-48BE-BCF4-364B032DC623}" type="slidenum">
              <a:rPr lang="en-US" sz="1200">
                <a:solidFill>
                  <a:schemeClr val="tx1">
                    <a:tint val="75000"/>
                  </a:schemeClr>
                </a:solidFill>
                <a:latin typeface="+mn-lt"/>
              </a:rPr>
              <a:pPr algn="r" fontAlgn="auto">
                <a:spcBef>
                  <a:spcPts val="0"/>
                </a:spcBef>
                <a:spcAft>
                  <a:spcPts val="0"/>
                </a:spcAft>
                <a:defRPr/>
              </a:pPr>
              <a:t>50</a:t>
            </a:fld>
            <a:endParaRPr lang="en-US" sz="1200">
              <a:solidFill>
                <a:schemeClr val="tx1">
                  <a:tint val="75000"/>
                </a:schemeClr>
              </a:solidFill>
              <a:latin typeface="+mn-lt"/>
            </a:endParaRPr>
          </a:p>
        </p:txBody>
      </p:sp>
      <p:sp>
        <p:nvSpPr>
          <p:cNvPr id="15363" name="TextBox 3"/>
          <p:cNvSpPr txBox="1">
            <a:spLocks noChangeArrowheads="1"/>
          </p:cNvSpPr>
          <p:nvPr/>
        </p:nvSpPr>
        <p:spPr bwMode="auto">
          <a:xfrm>
            <a:off x="609600" y="2895600"/>
            <a:ext cx="7924800" cy="2185214"/>
          </a:xfrm>
          <a:prstGeom prst="rect">
            <a:avLst/>
          </a:prstGeom>
          <a:noFill/>
          <a:ln w="9525">
            <a:noFill/>
            <a:miter lim="800000"/>
            <a:headEnd/>
            <a:tailEnd/>
          </a:ln>
        </p:spPr>
        <p:txBody>
          <a:bodyPr wrap="square">
            <a:spAutoFit/>
          </a:bodyPr>
          <a:lstStyle/>
          <a:p>
            <a:pPr algn="ctr"/>
            <a:r>
              <a:rPr lang="en-US" sz="4000" b="1" dirty="0" smtClean="0">
                <a:latin typeface="Calibri" pitchFamily="34" charset="0"/>
              </a:rPr>
              <a:t>Civil Rights</a:t>
            </a:r>
            <a:endParaRPr lang="en-US" sz="4000" b="1" dirty="0">
              <a:latin typeface="Calibri" pitchFamily="34" charset="0"/>
            </a:endParaRPr>
          </a:p>
          <a:p>
            <a:pPr algn="ctr"/>
            <a:endParaRPr lang="en-US" sz="3200" b="1" dirty="0">
              <a:latin typeface="Calibri" pitchFamily="34" charset="0"/>
            </a:endParaRPr>
          </a:p>
          <a:p>
            <a:pPr algn="ctr"/>
            <a:r>
              <a:rPr lang="en-US" sz="3200" b="1" dirty="0" smtClean="0">
                <a:latin typeface="Calibri" pitchFamily="34" charset="0"/>
              </a:rPr>
              <a:t>Questions: 84, 2, 51, 4, 37, 38, 77, 12, 32, 85, 48, 28 </a:t>
            </a:r>
            <a:endParaRPr lang="en-US" sz="3200" b="1" dirty="0">
              <a:latin typeface="Calibri" pitchFamily="34" charset="0"/>
            </a:endParaRPr>
          </a:p>
        </p:txBody>
      </p:sp>
      <p:sp>
        <p:nvSpPr>
          <p:cNvPr id="2" name="Date Placeholder 1"/>
          <p:cNvSpPr>
            <a:spLocks noGrp="1"/>
          </p:cNvSpPr>
          <p:nvPr>
            <p:ph type="dt" sz="half" idx="10"/>
          </p:nvPr>
        </p:nvSpPr>
        <p:spPr/>
        <p:txBody>
          <a:bodyPr/>
          <a:lstStyle/>
          <a:p>
            <a:pPr>
              <a:defRPr/>
            </a:pPr>
            <a:fld id="{18A22626-ED88-4B9D-A2F8-CEA2305E8CB4}" type="datetime1">
              <a:rPr lang="en-US" smtClean="0"/>
              <a:pPr>
                <a:defRPr/>
              </a:pPr>
              <a:t>1/6/2017</a:t>
            </a:fld>
            <a:endParaRPr lang="en-US"/>
          </a:p>
        </p:txBody>
      </p:sp>
    </p:spTree>
    <p:extLst>
      <p:ext uri="{BB962C8B-B14F-4D97-AF65-F5344CB8AC3E}">
        <p14:creationId xmlns:p14="http://schemas.microsoft.com/office/powerpoint/2010/main" val="353528365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p:cNvPicPr>
            <a:picLocks noChangeAspect="1" noChangeArrowheads="1"/>
          </p:cNvPicPr>
          <p:nvPr/>
        </p:nvPicPr>
        <p:blipFill>
          <a:blip r:embed="rId3" cstate="print"/>
          <a:srcRect/>
          <a:stretch>
            <a:fillRect/>
          </a:stretch>
        </p:blipFill>
        <p:spPr bwMode="auto">
          <a:xfrm>
            <a:off x="528638" y="455613"/>
            <a:ext cx="8126412" cy="6094412"/>
          </a:xfrm>
          <a:prstGeom prst="rect">
            <a:avLst/>
          </a:prstGeom>
          <a:noFill/>
          <a:ln w="76200">
            <a:noFill/>
            <a:miter lim="800000"/>
            <a:headEnd/>
            <a:tailEnd/>
          </a:ln>
        </p:spPr>
      </p:pic>
      <p:sp>
        <p:nvSpPr>
          <p:cNvPr id="19458"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FC1EFC33-BCFF-4739-9122-57B79A549BA1}" type="slidenum">
              <a:rPr lang="en-US" sz="1200">
                <a:solidFill>
                  <a:srgbClr val="898989"/>
                </a:solidFill>
                <a:latin typeface="Calibri" pitchFamily="34" charset="0"/>
              </a:rPr>
              <a:pPr algn="r"/>
              <a:t>51</a:t>
            </a:fld>
            <a:endParaRPr lang="en-US" sz="1200">
              <a:solidFill>
                <a:srgbClr val="898989"/>
              </a:solidFill>
              <a:latin typeface="Calibri" pitchFamily="34" charset="0"/>
            </a:endParaRPr>
          </a:p>
        </p:txBody>
      </p:sp>
    </p:spTree>
    <p:extLst>
      <p:ext uri="{BB962C8B-B14F-4D97-AF65-F5344CB8AC3E}">
        <p14:creationId xmlns:p14="http://schemas.microsoft.com/office/powerpoint/2010/main" val="26638075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76200">
            <a:noFill/>
            <a:miter lim="800000"/>
            <a:headEnd/>
            <a:tailEnd/>
          </a:ln>
        </p:spPr>
      </p:pic>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EC0DB5D3-605E-40A9-AB43-60DD005B9346}" type="slidenum">
              <a:rPr lang="en-US" sz="1200">
                <a:solidFill>
                  <a:schemeClr val="tx1">
                    <a:tint val="75000"/>
                  </a:schemeClr>
                </a:solidFill>
                <a:latin typeface="+mn-lt"/>
              </a:rPr>
              <a:pPr algn="r" fontAlgn="auto">
                <a:spcBef>
                  <a:spcPts val="0"/>
                </a:spcBef>
                <a:spcAft>
                  <a:spcPts val="0"/>
                </a:spcAft>
                <a:defRPr/>
              </a:pPr>
              <a:t>52</a:t>
            </a:fld>
            <a:endParaRPr lang="en-US" sz="1200">
              <a:solidFill>
                <a:schemeClr val="tx1">
                  <a:tint val="75000"/>
                </a:schemeClr>
              </a:solidFill>
              <a:latin typeface="+mn-lt"/>
            </a:endParaRPr>
          </a:p>
        </p:txBody>
      </p:sp>
    </p:spTree>
    <p:extLst>
      <p:ext uri="{BB962C8B-B14F-4D97-AF65-F5344CB8AC3E}">
        <p14:creationId xmlns:p14="http://schemas.microsoft.com/office/powerpoint/2010/main" val="25367535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7890"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641A38C8-D062-4512-8A55-9FD7A7B96478}" type="slidenum">
              <a:rPr lang="en-US" sz="1200">
                <a:solidFill>
                  <a:srgbClr val="898989"/>
                </a:solidFill>
                <a:latin typeface="Calibri" pitchFamily="34" charset="0"/>
              </a:rPr>
              <a:pPr algn="r"/>
              <a:t>53</a:t>
            </a:fld>
            <a:endParaRPr lang="en-US" sz="1200">
              <a:solidFill>
                <a:srgbClr val="898989"/>
              </a:solidFill>
              <a:latin typeface="Calibri" pitchFamily="34" charset="0"/>
            </a:endParaRPr>
          </a:p>
        </p:txBody>
      </p:sp>
    </p:spTree>
    <p:extLst>
      <p:ext uri="{BB962C8B-B14F-4D97-AF65-F5344CB8AC3E}">
        <p14:creationId xmlns:p14="http://schemas.microsoft.com/office/powerpoint/2010/main" val="32937937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1B34CA05-DBBE-4A7D-884B-2FB5E58CE9A1}" type="slidenum">
              <a:rPr lang="en-US" sz="1200">
                <a:solidFill>
                  <a:schemeClr val="tx1">
                    <a:tint val="75000"/>
                  </a:schemeClr>
                </a:solidFill>
                <a:latin typeface="+mn-lt"/>
              </a:rPr>
              <a:pPr algn="r" fontAlgn="auto">
                <a:spcBef>
                  <a:spcPts val="0"/>
                </a:spcBef>
                <a:spcAft>
                  <a:spcPts val="0"/>
                </a:spcAft>
                <a:defRPr/>
              </a:pPr>
              <a:t>54</a:t>
            </a:fld>
            <a:endParaRPr lang="en-US" sz="1200">
              <a:solidFill>
                <a:schemeClr val="tx1">
                  <a:tint val="75000"/>
                </a:schemeClr>
              </a:solidFill>
              <a:latin typeface="+mn-lt"/>
            </a:endParaRPr>
          </a:p>
        </p:txBody>
      </p:sp>
    </p:spTree>
    <p:extLst>
      <p:ext uri="{BB962C8B-B14F-4D97-AF65-F5344CB8AC3E}">
        <p14:creationId xmlns:p14="http://schemas.microsoft.com/office/powerpoint/2010/main" val="15128367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44034"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C06D5CFB-A0ED-4FCE-BFC4-C3FBD3373BE5}" type="slidenum">
              <a:rPr lang="en-US" sz="1200">
                <a:solidFill>
                  <a:srgbClr val="898989"/>
                </a:solidFill>
                <a:latin typeface="Calibri" pitchFamily="34" charset="0"/>
                <a:cs typeface="Arial" charset="0"/>
              </a:rPr>
              <a:pPr algn="r"/>
              <a:t>55</a:t>
            </a:fld>
            <a:endParaRPr lang="en-US" sz="1200">
              <a:solidFill>
                <a:srgbClr val="898989"/>
              </a:solidFill>
              <a:latin typeface="Calibri" pitchFamily="34" charset="0"/>
              <a:cs typeface="Arial" charset="0"/>
            </a:endParaRPr>
          </a:p>
        </p:txBody>
      </p:sp>
    </p:spTree>
    <p:extLst>
      <p:ext uri="{BB962C8B-B14F-4D97-AF65-F5344CB8AC3E}">
        <p14:creationId xmlns:p14="http://schemas.microsoft.com/office/powerpoint/2010/main" val="89957964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48130"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B1EB219E-7C48-46AF-84DC-A3554293D67A}" type="slidenum">
              <a:rPr lang="en-US" sz="1200">
                <a:solidFill>
                  <a:srgbClr val="898989"/>
                </a:solidFill>
                <a:latin typeface="Calibri" pitchFamily="34" charset="0"/>
              </a:rPr>
              <a:pPr algn="r"/>
              <a:t>56</a:t>
            </a:fld>
            <a:endParaRPr lang="en-US" sz="1200">
              <a:solidFill>
                <a:srgbClr val="898989"/>
              </a:solidFill>
              <a:latin typeface="Calibri" pitchFamily="34" charset="0"/>
            </a:endParaRPr>
          </a:p>
        </p:txBody>
      </p:sp>
    </p:spTree>
    <p:extLst>
      <p:ext uri="{BB962C8B-B14F-4D97-AF65-F5344CB8AC3E}">
        <p14:creationId xmlns:p14="http://schemas.microsoft.com/office/powerpoint/2010/main" val="20231920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60418"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5B672CF1-CD6E-4C34-9BCB-4F388823AE80}" type="slidenum">
              <a:rPr lang="en-US" sz="1200">
                <a:solidFill>
                  <a:srgbClr val="898989"/>
                </a:solidFill>
                <a:latin typeface="Calibri" pitchFamily="34" charset="0"/>
              </a:rPr>
              <a:pPr algn="r"/>
              <a:t>57</a:t>
            </a:fld>
            <a:endParaRPr lang="en-US" sz="1200">
              <a:solidFill>
                <a:srgbClr val="898989"/>
              </a:solidFill>
              <a:latin typeface="Calibri" pitchFamily="34" charset="0"/>
            </a:endParaRPr>
          </a:p>
        </p:txBody>
      </p:sp>
    </p:spTree>
    <p:extLst>
      <p:ext uri="{BB962C8B-B14F-4D97-AF65-F5344CB8AC3E}">
        <p14:creationId xmlns:p14="http://schemas.microsoft.com/office/powerpoint/2010/main" val="28263546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70658"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8BF59947-81C7-4899-B933-09CE13D5427E}" type="slidenum">
              <a:rPr lang="en-US" sz="1200">
                <a:solidFill>
                  <a:srgbClr val="898989"/>
                </a:solidFill>
                <a:latin typeface="Calibri" pitchFamily="34" charset="0"/>
              </a:rPr>
              <a:pPr algn="r"/>
              <a:t>58</a:t>
            </a:fld>
            <a:endParaRPr lang="en-US" sz="1200">
              <a:solidFill>
                <a:srgbClr val="898989"/>
              </a:solidFill>
              <a:latin typeface="Calibri" pitchFamily="34" charset="0"/>
            </a:endParaRPr>
          </a:p>
        </p:txBody>
      </p:sp>
    </p:spTree>
    <p:extLst>
      <p:ext uri="{BB962C8B-B14F-4D97-AF65-F5344CB8AC3E}">
        <p14:creationId xmlns:p14="http://schemas.microsoft.com/office/powerpoint/2010/main" val="36700162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7A558D3C-AE38-4193-9A07-4D98B119AAA2}" type="slidenum">
              <a:rPr lang="en-US" sz="1200" b="0">
                <a:solidFill>
                  <a:schemeClr val="tx1">
                    <a:tint val="75000"/>
                  </a:schemeClr>
                </a:solidFill>
                <a:latin typeface="+mn-lt"/>
                <a:cs typeface="+mn-cs"/>
              </a:rPr>
              <a:pPr algn="r" fontAlgn="auto">
                <a:spcBef>
                  <a:spcPts val="0"/>
                </a:spcBef>
                <a:spcAft>
                  <a:spcPts val="0"/>
                </a:spcAft>
                <a:defRPr/>
              </a:pPr>
              <a:t>59</a:t>
            </a:fld>
            <a:endParaRPr lang="en-US" sz="1200" b="0">
              <a:solidFill>
                <a:schemeClr val="tx1">
                  <a:tint val="75000"/>
                </a:schemeClr>
              </a:solidFill>
              <a:latin typeface="+mn-lt"/>
              <a:cs typeface="+mn-cs"/>
            </a:endParaRPr>
          </a:p>
        </p:txBody>
      </p:sp>
    </p:spTree>
    <p:extLst>
      <p:ext uri="{BB962C8B-B14F-4D97-AF65-F5344CB8AC3E}">
        <p14:creationId xmlns:p14="http://schemas.microsoft.com/office/powerpoint/2010/main" val="38908143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2F154338-5A4B-416B-89FC-F62A43E894C2}" type="slidenum">
              <a:rPr lang="en-US" sz="1200">
                <a:solidFill>
                  <a:schemeClr val="tx1">
                    <a:tint val="75000"/>
                  </a:schemeClr>
                </a:solidFill>
                <a:latin typeface="+mn-lt"/>
              </a:rPr>
              <a:pPr algn="r" fontAlgn="auto">
                <a:spcBef>
                  <a:spcPts val="0"/>
                </a:spcBef>
                <a:spcAft>
                  <a:spcPts val="0"/>
                </a:spcAft>
                <a:defRPr/>
              </a:pPr>
              <a:t>6</a:t>
            </a:fld>
            <a:endParaRPr lang="en-US" sz="1200">
              <a:solidFill>
                <a:schemeClr val="tx1">
                  <a:tint val="75000"/>
                </a:schemeClr>
              </a:solidFill>
              <a:latin typeface="+mn-lt"/>
            </a:endParaRPr>
          </a:p>
        </p:txBody>
      </p:sp>
    </p:spTree>
    <p:extLst>
      <p:ext uri="{BB962C8B-B14F-4D97-AF65-F5344CB8AC3E}">
        <p14:creationId xmlns:p14="http://schemas.microsoft.com/office/powerpoint/2010/main" val="27207135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82946"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CE4D769D-0398-40D3-9A13-933064AF3B11}" type="slidenum">
              <a:rPr lang="en-US" sz="1200">
                <a:solidFill>
                  <a:srgbClr val="898989"/>
                </a:solidFill>
                <a:latin typeface="Calibri" pitchFamily="34" charset="0"/>
              </a:rPr>
              <a:pPr algn="r"/>
              <a:t>60</a:t>
            </a:fld>
            <a:endParaRPr lang="en-US" sz="1200">
              <a:solidFill>
                <a:srgbClr val="898989"/>
              </a:solidFill>
              <a:latin typeface="Calibri" pitchFamily="34" charset="0"/>
            </a:endParaRPr>
          </a:p>
        </p:txBody>
      </p:sp>
    </p:spTree>
    <p:extLst>
      <p:ext uri="{BB962C8B-B14F-4D97-AF65-F5344CB8AC3E}">
        <p14:creationId xmlns:p14="http://schemas.microsoft.com/office/powerpoint/2010/main" val="4248085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101378"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471DFE37-6C87-4892-BD98-CFC7F6CADEDF}" type="slidenum">
              <a:rPr lang="en-US" sz="1200">
                <a:solidFill>
                  <a:srgbClr val="898989"/>
                </a:solidFill>
                <a:latin typeface="Calibri" pitchFamily="34" charset="0"/>
              </a:rPr>
              <a:pPr algn="r"/>
              <a:t>61</a:t>
            </a:fld>
            <a:endParaRPr lang="en-US" sz="1200">
              <a:solidFill>
                <a:srgbClr val="898989"/>
              </a:solidFill>
              <a:latin typeface="Calibri" pitchFamily="34" charset="0"/>
            </a:endParaRPr>
          </a:p>
        </p:txBody>
      </p:sp>
    </p:spTree>
    <p:extLst>
      <p:ext uri="{BB962C8B-B14F-4D97-AF65-F5344CB8AC3E}">
        <p14:creationId xmlns:p14="http://schemas.microsoft.com/office/powerpoint/2010/main" val="17718971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115714"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D02981BD-030D-4318-A388-F7A0A3E26F46}" type="slidenum">
              <a:rPr lang="en-US" sz="1200">
                <a:solidFill>
                  <a:srgbClr val="898989"/>
                </a:solidFill>
                <a:latin typeface="Calibri" pitchFamily="34" charset="0"/>
              </a:rPr>
              <a:pPr algn="r"/>
              <a:t>62</a:t>
            </a:fld>
            <a:endParaRPr lang="en-US" sz="1200">
              <a:solidFill>
                <a:srgbClr val="898989"/>
              </a:solidFill>
              <a:latin typeface="Calibri" pitchFamily="34" charset="0"/>
            </a:endParaRPr>
          </a:p>
        </p:txBody>
      </p:sp>
    </p:spTree>
    <p:extLst>
      <p:ext uri="{BB962C8B-B14F-4D97-AF65-F5344CB8AC3E}">
        <p14:creationId xmlns:p14="http://schemas.microsoft.com/office/powerpoint/2010/main" val="361635270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idx="4294967295"/>
          </p:nvPr>
        </p:nvSpPr>
        <p:spPr>
          <a:xfrm>
            <a:off x="457200" y="533400"/>
            <a:ext cx="8229600" cy="2362200"/>
          </a:xfrm>
        </p:spPr>
        <p:txBody>
          <a:bodyPr/>
          <a:lstStyle/>
          <a:p>
            <a:pPr eaLnBrk="1" hangingPunct="1">
              <a:defRPr/>
            </a:pPr>
            <a:r>
              <a:rPr lang="en-US" sz="6600" b="1" dirty="0">
                <a:solidFill>
                  <a:srgbClr val="142F50"/>
                </a:solidFill>
                <a:effectLst>
                  <a:outerShdw blurRad="38100" dist="38100" dir="2700000" algn="tl">
                    <a:srgbClr val="C0C0C0"/>
                  </a:outerShdw>
                </a:effectLst>
              </a:rPr>
              <a:t>Lesson </a:t>
            </a:r>
            <a:r>
              <a:rPr lang="en-US" sz="6600" b="1" dirty="0" smtClean="0">
                <a:solidFill>
                  <a:srgbClr val="142F50"/>
                </a:solidFill>
                <a:effectLst>
                  <a:outerShdw blurRad="38100" dist="38100" dir="2700000" algn="tl">
                    <a:srgbClr val="C0C0C0"/>
                  </a:outerShdw>
                </a:effectLst>
              </a:rPr>
              <a:t>5</a:t>
            </a:r>
            <a:r>
              <a:rPr lang="en-US" sz="6600" b="1" dirty="0" smtClean="0">
                <a:solidFill>
                  <a:srgbClr val="142F50"/>
                </a:solidFill>
                <a:effectLst>
                  <a:outerShdw blurRad="38100" dist="38100" dir="2700000" algn="tl">
                    <a:srgbClr val="000000"/>
                  </a:outerShdw>
                </a:effectLst>
              </a:rPr>
              <a:t/>
            </a:r>
            <a:br>
              <a:rPr lang="en-US" sz="6600" b="1" dirty="0" smtClean="0">
                <a:solidFill>
                  <a:srgbClr val="142F50"/>
                </a:solidFill>
                <a:effectLst>
                  <a:outerShdw blurRad="38100" dist="38100" dir="2700000" algn="tl">
                    <a:srgbClr val="000000"/>
                  </a:outerShdw>
                </a:effectLst>
              </a:rPr>
            </a:br>
            <a:r>
              <a:rPr lang="en-US" sz="6600" b="1" dirty="0" smtClean="0">
                <a:effectLst>
                  <a:outerShdw blurRad="38100" dist="38100" dir="2700000" algn="tl">
                    <a:srgbClr val="FFFFFF"/>
                  </a:outerShdw>
                </a:effectLst>
              </a:rPr>
              <a:t>American History</a:t>
            </a:r>
          </a:p>
        </p:txBody>
      </p:sp>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CB5C89A8-800C-48BE-BCF4-364B032DC623}" type="slidenum">
              <a:rPr lang="en-US" sz="1200">
                <a:solidFill>
                  <a:schemeClr val="tx1">
                    <a:tint val="75000"/>
                  </a:schemeClr>
                </a:solidFill>
                <a:latin typeface="+mn-lt"/>
              </a:rPr>
              <a:pPr algn="r" fontAlgn="auto">
                <a:spcBef>
                  <a:spcPts val="0"/>
                </a:spcBef>
                <a:spcAft>
                  <a:spcPts val="0"/>
                </a:spcAft>
                <a:defRPr/>
              </a:pPr>
              <a:t>63</a:t>
            </a:fld>
            <a:endParaRPr lang="en-US" sz="1200">
              <a:solidFill>
                <a:schemeClr val="tx1">
                  <a:tint val="75000"/>
                </a:schemeClr>
              </a:solidFill>
              <a:latin typeface="+mn-lt"/>
            </a:endParaRPr>
          </a:p>
        </p:txBody>
      </p:sp>
      <p:sp>
        <p:nvSpPr>
          <p:cNvPr id="15363" name="TextBox 3"/>
          <p:cNvSpPr txBox="1">
            <a:spLocks noChangeArrowheads="1"/>
          </p:cNvSpPr>
          <p:nvPr/>
        </p:nvSpPr>
        <p:spPr bwMode="auto">
          <a:xfrm>
            <a:off x="609601" y="2895600"/>
            <a:ext cx="8001000" cy="2185214"/>
          </a:xfrm>
          <a:prstGeom prst="rect">
            <a:avLst/>
          </a:prstGeom>
          <a:noFill/>
          <a:ln w="9525">
            <a:noFill/>
            <a:miter lim="800000"/>
            <a:headEnd/>
            <a:tailEnd/>
          </a:ln>
        </p:spPr>
        <p:txBody>
          <a:bodyPr wrap="square">
            <a:spAutoFit/>
          </a:bodyPr>
          <a:lstStyle/>
          <a:p>
            <a:pPr algn="ctr"/>
            <a:r>
              <a:rPr lang="en-US" sz="4000" b="1" dirty="0" smtClean="0">
                <a:latin typeface="Calibri" pitchFamily="34" charset="0"/>
              </a:rPr>
              <a:t>International Wars</a:t>
            </a:r>
            <a:endParaRPr lang="en-US" sz="4000" b="1" dirty="0">
              <a:latin typeface="Calibri" pitchFamily="34" charset="0"/>
            </a:endParaRPr>
          </a:p>
          <a:p>
            <a:pPr algn="ctr"/>
            <a:endParaRPr lang="en-US" sz="3200" b="1" dirty="0">
              <a:latin typeface="Calibri" pitchFamily="34" charset="0"/>
            </a:endParaRPr>
          </a:p>
          <a:p>
            <a:pPr algn="ctr"/>
            <a:r>
              <a:rPr lang="en-US" sz="3200" b="1" dirty="0" smtClean="0">
                <a:latin typeface="Calibri" pitchFamily="34" charset="0"/>
              </a:rPr>
              <a:t>Questions: 71, 94, 98, 89, 90, 72, 79, 11, 80, 82, 81, 83, 78, 86 </a:t>
            </a:r>
            <a:endParaRPr lang="en-US" sz="3200" b="1" dirty="0">
              <a:latin typeface="Calibri" pitchFamily="34" charset="0"/>
            </a:endParaRPr>
          </a:p>
        </p:txBody>
      </p:sp>
      <p:sp>
        <p:nvSpPr>
          <p:cNvPr id="2" name="Date Placeholder 1"/>
          <p:cNvSpPr>
            <a:spLocks noGrp="1"/>
          </p:cNvSpPr>
          <p:nvPr>
            <p:ph type="dt" sz="half" idx="10"/>
          </p:nvPr>
        </p:nvSpPr>
        <p:spPr/>
        <p:txBody>
          <a:bodyPr/>
          <a:lstStyle/>
          <a:p>
            <a:pPr>
              <a:defRPr/>
            </a:pPr>
            <a:fld id="{18A22626-ED88-4B9D-A2F8-CEA2305E8CB4}" type="datetime1">
              <a:rPr lang="en-US" smtClean="0"/>
              <a:pPr>
                <a:defRPr/>
              </a:pPr>
              <a:t>1/6/2017</a:t>
            </a:fld>
            <a:endParaRPr lang="en-US"/>
          </a:p>
        </p:txBody>
      </p:sp>
    </p:spTree>
    <p:extLst>
      <p:ext uri="{BB962C8B-B14F-4D97-AF65-F5344CB8AC3E}">
        <p14:creationId xmlns:p14="http://schemas.microsoft.com/office/powerpoint/2010/main" val="393445540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1506"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84B061F0-9EF4-4E53-90E4-0C9F80207D2C}" type="slidenum">
              <a:rPr lang="en-US" sz="1200">
                <a:solidFill>
                  <a:srgbClr val="898989"/>
                </a:solidFill>
                <a:latin typeface="Calibri" pitchFamily="34" charset="0"/>
              </a:rPr>
              <a:pPr algn="r"/>
              <a:t>64</a:t>
            </a:fld>
            <a:endParaRPr lang="en-US" sz="1200">
              <a:solidFill>
                <a:srgbClr val="898989"/>
              </a:solidFill>
              <a:latin typeface="Calibri" pitchFamily="34" charset="0"/>
            </a:endParaRPr>
          </a:p>
        </p:txBody>
      </p:sp>
    </p:spTree>
    <p:extLst>
      <p:ext uri="{BB962C8B-B14F-4D97-AF65-F5344CB8AC3E}">
        <p14:creationId xmlns:p14="http://schemas.microsoft.com/office/powerpoint/2010/main" val="251919515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48130"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F924A60D-723A-4566-93A8-534DA4150409}" type="slidenum">
              <a:rPr lang="en-US" sz="1200">
                <a:solidFill>
                  <a:srgbClr val="898989"/>
                </a:solidFill>
                <a:latin typeface="Calibri" pitchFamily="34" charset="0"/>
              </a:rPr>
              <a:pPr algn="r"/>
              <a:t>65</a:t>
            </a:fld>
            <a:endParaRPr lang="en-US" sz="1200">
              <a:solidFill>
                <a:srgbClr val="898989"/>
              </a:solidFill>
              <a:latin typeface="Calibri" pitchFamily="34" charset="0"/>
            </a:endParaRPr>
          </a:p>
        </p:txBody>
      </p:sp>
    </p:spTree>
    <p:extLst>
      <p:ext uri="{BB962C8B-B14F-4D97-AF65-F5344CB8AC3E}">
        <p14:creationId xmlns:p14="http://schemas.microsoft.com/office/powerpoint/2010/main" val="31680726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56322"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07A62D7F-D843-46F8-9DD5-C1DCB3D0A121}" type="slidenum">
              <a:rPr lang="en-US" sz="1200">
                <a:solidFill>
                  <a:srgbClr val="898989"/>
                </a:solidFill>
                <a:latin typeface="Calibri" pitchFamily="34" charset="0"/>
              </a:rPr>
              <a:pPr algn="r"/>
              <a:t>66</a:t>
            </a:fld>
            <a:endParaRPr lang="en-US" sz="1200">
              <a:solidFill>
                <a:srgbClr val="898989"/>
              </a:solidFill>
              <a:latin typeface="Calibri" pitchFamily="34" charset="0"/>
            </a:endParaRPr>
          </a:p>
        </p:txBody>
      </p:sp>
    </p:spTree>
    <p:extLst>
      <p:ext uri="{BB962C8B-B14F-4D97-AF65-F5344CB8AC3E}">
        <p14:creationId xmlns:p14="http://schemas.microsoft.com/office/powerpoint/2010/main" val="64181533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AE7EEC4E-AEB3-412C-BEA4-A282EACF943D}" type="slidenum">
              <a:rPr lang="en-US" sz="1200">
                <a:solidFill>
                  <a:schemeClr val="tx1">
                    <a:tint val="75000"/>
                  </a:schemeClr>
                </a:solidFill>
                <a:latin typeface="+mn-lt"/>
              </a:rPr>
              <a:pPr algn="r" fontAlgn="auto">
                <a:spcBef>
                  <a:spcPts val="0"/>
                </a:spcBef>
                <a:spcAft>
                  <a:spcPts val="0"/>
                </a:spcAft>
                <a:defRPr/>
              </a:pPr>
              <a:t>67</a:t>
            </a:fld>
            <a:endParaRPr lang="en-US" sz="1200">
              <a:solidFill>
                <a:schemeClr val="tx1">
                  <a:tint val="75000"/>
                </a:schemeClr>
              </a:solidFill>
              <a:latin typeface="+mn-lt"/>
            </a:endParaRPr>
          </a:p>
        </p:txBody>
      </p:sp>
    </p:spTree>
    <p:extLst>
      <p:ext uri="{BB962C8B-B14F-4D97-AF65-F5344CB8AC3E}">
        <p14:creationId xmlns:p14="http://schemas.microsoft.com/office/powerpoint/2010/main" val="154999371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F3AEFD8A-E1CC-4691-834A-77798521D280}" type="slidenum">
              <a:rPr lang="en-US" sz="1200">
                <a:solidFill>
                  <a:schemeClr val="tx1">
                    <a:tint val="75000"/>
                  </a:schemeClr>
                </a:solidFill>
                <a:latin typeface="+mn-lt"/>
              </a:rPr>
              <a:pPr algn="r" fontAlgn="auto">
                <a:spcBef>
                  <a:spcPts val="0"/>
                </a:spcBef>
                <a:spcAft>
                  <a:spcPts val="0"/>
                </a:spcAft>
                <a:defRPr/>
              </a:pPr>
              <a:t>68</a:t>
            </a:fld>
            <a:endParaRPr lang="en-US" sz="1200">
              <a:solidFill>
                <a:schemeClr val="tx1">
                  <a:tint val="75000"/>
                </a:schemeClr>
              </a:solidFill>
              <a:latin typeface="+mn-lt"/>
            </a:endParaRPr>
          </a:p>
        </p:txBody>
      </p:sp>
    </p:spTree>
    <p:extLst>
      <p:ext uri="{BB962C8B-B14F-4D97-AF65-F5344CB8AC3E}">
        <p14:creationId xmlns:p14="http://schemas.microsoft.com/office/powerpoint/2010/main" val="343945594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7AEE3E63-C6F0-4B6A-B66C-5F1A18B77E42}" type="slidenum">
              <a:rPr lang="en-US" sz="1200">
                <a:solidFill>
                  <a:schemeClr val="tx1">
                    <a:tint val="75000"/>
                  </a:schemeClr>
                </a:solidFill>
                <a:latin typeface="+mn-lt"/>
              </a:rPr>
              <a:pPr algn="r" fontAlgn="auto">
                <a:spcBef>
                  <a:spcPts val="0"/>
                </a:spcBef>
                <a:spcAft>
                  <a:spcPts val="0"/>
                </a:spcAft>
                <a:defRPr/>
              </a:pPr>
              <a:t>69</a:t>
            </a:fld>
            <a:endParaRPr lang="en-US" sz="1200">
              <a:solidFill>
                <a:schemeClr val="tx1">
                  <a:tint val="75000"/>
                </a:schemeClr>
              </a:solidFill>
              <a:latin typeface="+mn-lt"/>
            </a:endParaRPr>
          </a:p>
        </p:txBody>
      </p:sp>
    </p:spTree>
    <p:extLst>
      <p:ext uri="{BB962C8B-B14F-4D97-AF65-F5344CB8AC3E}">
        <p14:creationId xmlns:p14="http://schemas.microsoft.com/office/powerpoint/2010/main" val="15756864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C23D56A3-EDD1-4011-A7CA-DA57536E47C7}" type="slidenum">
              <a:rPr lang="en-US" sz="1200">
                <a:solidFill>
                  <a:schemeClr val="tx1">
                    <a:tint val="75000"/>
                  </a:schemeClr>
                </a:solidFill>
                <a:latin typeface="+mn-lt"/>
              </a:rPr>
              <a:pPr algn="r" fontAlgn="auto">
                <a:spcBef>
                  <a:spcPts val="0"/>
                </a:spcBef>
                <a:spcAft>
                  <a:spcPts val="0"/>
                </a:spcAft>
                <a:defRPr/>
              </a:pPr>
              <a:t>7</a:t>
            </a:fld>
            <a:endParaRPr lang="en-US" sz="1200">
              <a:solidFill>
                <a:schemeClr val="tx1">
                  <a:tint val="75000"/>
                </a:schemeClr>
              </a:solidFill>
              <a:latin typeface="+mn-lt"/>
            </a:endParaRPr>
          </a:p>
        </p:txBody>
      </p:sp>
    </p:spTree>
    <p:extLst>
      <p:ext uri="{BB962C8B-B14F-4D97-AF65-F5344CB8AC3E}">
        <p14:creationId xmlns:p14="http://schemas.microsoft.com/office/powerpoint/2010/main" val="41053653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6F7D2AFD-A935-4D0B-8435-5533446E05F1}" type="slidenum">
              <a:rPr lang="en-US" sz="1200">
                <a:solidFill>
                  <a:schemeClr val="tx1">
                    <a:tint val="75000"/>
                  </a:schemeClr>
                </a:solidFill>
                <a:latin typeface="+mn-lt"/>
              </a:rPr>
              <a:pPr algn="r" fontAlgn="auto">
                <a:spcBef>
                  <a:spcPts val="0"/>
                </a:spcBef>
                <a:spcAft>
                  <a:spcPts val="0"/>
                </a:spcAft>
                <a:defRPr/>
              </a:pPr>
              <a:t>70</a:t>
            </a:fld>
            <a:endParaRPr lang="en-US" sz="1200">
              <a:solidFill>
                <a:schemeClr val="tx1">
                  <a:tint val="75000"/>
                </a:schemeClr>
              </a:solidFill>
              <a:latin typeface="+mn-lt"/>
            </a:endParaRPr>
          </a:p>
        </p:txBody>
      </p:sp>
    </p:spTree>
    <p:extLst>
      <p:ext uri="{BB962C8B-B14F-4D97-AF65-F5344CB8AC3E}">
        <p14:creationId xmlns:p14="http://schemas.microsoft.com/office/powerpoint/2010/main" val="374329540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95234"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436CD4C0-1ECE-4275-B35A-58C5C16F38C0}" type="slidenum">
              <a:rPr lang="en-US" sz="1200">
                <a:solidFill>
                  <a:srgbClr val="898989"/>
                </a:solidFill>
                <a:latin typeface="Calibri" pitchFamily="34" charset="0"/>
              </a:rPr>
              <a:pPr algn="r"/>
              <a:t>71</a:t>
            </a:fld>
            <a:endParaRPr lang="en-US" sz="1200">
              <a:solidFill>
                <a:srgbClr val="898989"/>
              </a:solidFill>
              <a:latin typeface="Calibri" pitchFamily="34" charset="0"/>
            </a:endParaRPr>
          </a:p>
        </p:txBody>
      </p:sp>
      <p:pic>
        <p:nvPicPr>
          <p:cNvPr id="95235" name="Picture 5" descr="ScreenShot061"/>
          <p:cNvPicPr>
            <a:picLocks noChangeArrowheads="1"/>
          </p:cNvPicPr>
          <p:nvPr/>
        </p:nvPicPr>
        <p:blipFill>
          <a:blip r:embed="rId4" cstate="print"/>
          <a:srcRect/>
          <a:stretch>
            <a:fillRect/>
          </a:stretch>
        </p:blipFill>
        <p:spPr bwMode="auto">
          <a:xfrm>
            <a:off x="533400" y="990600"/>
            <a:ext cx="8108950" cy="5000625"/>
          </a:xfrm>
          <a:prstGeom prst="rect">
            <a:avLst/>
          </a:prstGeom>
          <a:noFill/>
          <a:ln w="9525">
            <a:noFill/>
            <a:miter lim="800000"/>
            <a:headEnd/>
            <a:tailEnd/>
          </a:ln>
        </p:spPr>
      </p:pic>
    </p:spTree>
    <p:extLst>
      <p:ext uri="{BB962C8B-B14F-4D97-AF65-F5344CB8AC3E}">
        <p14:creationId xmlns:p14="http://schemas.microsoft.com/office/powerpoint/2010/main" val="130933358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74CA8CBE-68E8-4F7D-8074-CC3583CA337E}" type="slidenum">
              <a:rPr lang="en-US" sz="1200">
                <a:solidFill>
                  <a:schemeClr val="tx1">
                    <a:tint val="75000"/>
                  </a:schemeClr>
                </a:solidFill>
                <a:latin typeface="+mn-lt"/>
              </a:rPr>
              <a:pPr algn="r" fontAlgn="auto">
                <a:spcBef>
                  <a:spcPts val="0"/>
                </a:spcBef>
                <a:spcAft>
                  <a:spcPts val="0"/>
                </a:spcAft>
                <a:defRPr/>
              </a:pPr>
              <a:t>72</a:t>
            </a:fld>
            <a:endParaRPr lang="en-US" sz="1200">
              <a:solidFill>
                <a:schemeClr val="tx1">
                  <a:tint val="75000"/>
                </a:schemeClr>
              </a:solidFill>
              <a:latin typeface="+mn-lt"/>
            </a:endParaRPr>
          </a:p>
        </p:txBody>
      </p:sp>
    </p:spTree>
    <p:extLst>
      <p:ext uri="{BB962C8B-B14F-4D97-AF65-F5344CB8AC3E}">
        <p14:creationId xmlns:p14="http://schemas.microsoft.com/office/powerpoint/2010/main" val="201490499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2"/>
          <p:cNvPicPr>
            <a:picLocks noChangeAspect="1" noChangeArrowheads="1"/>
          </p:cNvPicPr>
          <p:nvPr/>
        </p:nvPicPr>
        <p:blipFill>
          <a:blip r:embed="rId3" cstate="print"/>
          <a:srcRect/>
          <a:stretch>
            <a:fillRect/>
          </a:stretch>
        </p:blipFill>
        <p:spPr bwMode="auto">
          <a:xfrm>
            <a:off x="533400" y="442912"/>
            <a:ext cx="8128000" cy="6096000"/>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1238DF11-36B5-47D3-AB9B-CE72E33ED815}" type="slidenum">
              <a:rPr lang="en-US" sz="1200">
                <a:solidFill>
                  <a:schemeClr val="tx1">
                    <a:tint val="75000"/>
                  </a:schemeClr>
                </a:solidFill>
                <a:latin typeface="+mn-lt"/>
              </a:rPr>
              <a:pPr algn="r" fontAlgn="auto">
                <a:spcBef>
                  <a:spcPts val="0"/>
                </a:spcBef>
                <a:spcAft>
                  <a:spcPts val="0"/>
                </a:spcAft>
                <a:defRPr/>
              </a:pPr>
              <a:t>73</a:t>
            </a:fld>
            <a:endParaRPr lang="en-US" sz="1200">
              <a:solidFill>
                <a:schemeClr val="tx1">
                  <a:tint val="75000"/>
                </a:schemeClr>
              </a:solidFill>
              <a:latin typeface="+mn-lt"/>
            </a:endParaRPr>
          </a:p>
        </p:txBody>
      </p:sp>
    </p:spTree>
    <p:extLst>
      <p:ext uri="{BB962C8B-B14F-4D97-AF65-F5344CB8AC3E}">
        <p14:creationId xmlns:p14="http://schemas.microsoft.com/office/powerpoint/2010/main" val="427860914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B01C089B-ED96-4018-810C-4AE58738D5AA}" type="slidenum">
              <a:rPr lang="en-US" sz="1200">
                <a:solidFill>
                  <a:schemeClr val="tx1">
                    <a:tint val="75000"/>
                  </a:schemeClr>
                </a:solidFill>
                <a:latin typeface="+mn-lt"/>
              </a:rPr>
              <a:pPr algn="r" fontAlgn="auto">
                <a:spcBef>
                  <a:spcPts val="0"/>
                </a:spcBef>
                <a:spcAft>
                  <a:spcPts val="0"/>
                </a:spcAft>
                <a:defRPr/>
              </a:pPr>
              <a:t>74</a:t>
            </a:fld>
            <a:endParaRPr lang="en-US" sz="1200">
              <a:solidFill>
                <a:schemeClr val="tx1">
                  <a:tint val="75000"/>
                </a:schemeClr>
              </a:solidFill>
              <a:latin typeface="+mn-lt"/>
            </a:endParaRPr>
          </a:p>
        </p:txBody>
      </p:sp>
    </p:spTree>
    <p:extLst>
      <p:ext uri="{BB962C8B-B14F-4D97-AF65-F5344CB8AC3E}">
        <p14:creationId xmlns:p14="http://schemas.microsoft.com/office/powerpoint/2010/main" val="113418396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14E84156-3DE6-483F-986B-AB7DE58D83A5}" type="slidenum">
              <a:rPr lang="en-US" sz="1200">
                <a:solidFill>
                  <a:schemeClr val="tx1">
                    <a:tint val="75000"/>
                  </a:schemeClr>
                </a:solidFill>
                <a:latin typeface="+mn-lt"/>
              </a:rPr>
              <a:pPr algn="r" fontAlgn="auto">
                <a:spcBef>
                  <a:spcPts val="0"/>
                </a:spcBef>
                <a:spcAft>
                  <a:spcPts val="0"/>
                </a:spcAft>
                <a:defRPr/>
              </a:pPr>
              <a:t>75</a:t>
            </a:fld>
            <a:endParaRPr lang="en-US" sz="1200">
              <a:solidFill>
                <a:schemeClr val="tx1">
                  <a:tint val="75000"/>
                </a:schemeClr>
              </a:solidFill>
              <a:latin typeface="+mn-lt"/>
            </a:endParaRPr>
          </a:p>
        </p:txBody>
      </p:sp>
    </p:spTree>
    <p:extLst>
      <p:ext uri="{BB962C8B-B14F-4D97-AF65-F5344CB8AC3E}">
        <p14:creationId xmlns:p14="http://schemas.microsoft.com/office/powerpoint/2010/main" val="179835783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F2AE6C69-2CEB-492A-9C39-F9C6FBFE1703}" type="slidenum">
              <a:rPr lang="en-US" sz="1200">
                <a:solidFill>
                  <a:schemeClr val="tx1">
                    <a:tint val="75000"/>
                  </a:schemeClr>
                </a:solidFill>
                <a:latin typeface="+mn-lt"/>
              </a:rPr>
              <a:pPr algn="r" fontAlgn="auto">
                <a:spcBef>
                  <a:spcPts val="0"/>
                </a:spcBef>
                <a:spcAft>
                  <a:spcPts val="0"/>
                </a:spcAft>
                <a:defRPr/>
              </a:pPr>
              <a:t>76</a:t>
            </a:fld>
            <a:endParaRPr lang="en-US" sz="1200">
              <a:solidFill>
                <a:schemeClr val="tx1">
                  <a:tint val="75000"/>
                </a:schemeClr>
              </a:solidFill>
              <a:latin typeface="+mn-lt"/>
            </a:endParaRPr>
          </a:p>
        </p:txBody>
      </p:sp>
    </p:spTree>
    <p:extLst>
      <p:ext uri="{BB962C8B-B14F-4D97-AF65-F5344CB8AC3E}">
        <p14:creationId xmlns:p14="http://schemas.microsoft.com/office/powerpoint/2010/main" val="2391762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2"/>
          <p:cNvPicPr>
            <a:picLocks noChangeAspect="1" noChangeArrowheads="1"/>
          </p:cNvPicPr>
          <p:nvPr/>
        </p:nvPicPr>
        <p:blipFill>
          <a:blip r:embed="rId3" cstate="print"/>
          <a:srcRect/>
          <a:stretch>
            <a:fillRect/>
          </a:stretch>
        </p:blipFill>
        <p:spPr bwMode="auto">
          <a:xfrm>
            <a:off x="525272" y="442912"/>
            <a:ext cx="8128000" cy="6096000"/>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A250AA7C-A983-4A2E-AE8E-54E7CF1DC6CB}" type="slidenum">
              <a:rPr lang="en-US" sz="1200">
                <a:solidFill>
                  <a:schemeClr val="tx1">
                    <a:tint val="75000"/>
                  </a:schemeClr>
                </a:solidFill>
                <a:latin typeface="+mn-lt"/>
              </a:rPr>
              <a:pPr algn="r" fontAlgn="auto">
                <a:spcBef>
                  <a:spcPts val="0"/>
                </a:spcBef>
                <a:spcAft>
                  <a:spcPts val="0"/>
                </a:spcAft>
                <a:defRPr/>
              </a:pPr>
              <a:t>77</a:t>
            </a:fld>
            <a:endParaRPr lang="en-US" sz="1200">
              <a:solidFill>
                <a:schemeClr val="tx1">
                  <a:tint val="75000"/>
                </a:schemeClr>
              </a:solidFill>
              <a:latin typeface="+mn-lt"/>
            </a:endParaRPr>
          </a:p>
        </p:txBody>
      </p:sp>
    </p:spTree>
    <p:extLst>
      <p:ext uri="{BB962C8B-B14F-4D97-AF65-F5344CB8AC3E}">
        <p14:creationId xmlns:p14="http://schemas.microsoft.com/office/powerpoint/2010/main" val="705606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idx="4294967295"/>
          </p:nvPr>
        </p:nvSpPr>
        <p:spPr>
          <a:xfrm>
            <a:off x="457200" y="533400"/>
            <a:ext cx="8229600" cy="2362200"/>
          </a:xfrm>
        </p:spPr>
        <p:txBody>
          <a:bodyPr/>
          <a:lstStyle/>
          <a:p>
            <a:pPr eaLnBrk="1" hangingPunct="1">
              <a:defRPr/>
            </a:pPr>
            <a:r>
              <a:rPr lang="en-US" sz="6600" b="1" dirty="0">
                <a:solidFill>
                  <a:srgbClr val="142F50"/>
                </a:solidFill>
                <a:effectLst>
                  <a:outerShdw blurRad="38100" dist="38100" dir="2700000" algn="tl">
                    <a:srgbClr val="C0C0C0"/>
                  </a:outerShdw>
                </a:effectLst>
              </a:rPr>
              <a:t>Lesson </a:t>
            </a:r>
            <a:r>
              <a:rPr lang="en-US" sz="6600" b="1" dirty="0" smtClean="0">
                <a:solidFill>
                  <a:srgbClr val="142F50"/>
                </a:solidFill>
                <a:effectLst>
                  <a:outerShdw blurRad="38100" dist="38100" dir="2700000" algn="tl">
                    <a:srgbClr val="C0C0C0"/>
                  </a:outerShdw>
                </a:effectLst>
              </a:rPr>
              <a:t>6</a:t>
            </a:r>
            <a:r>
              <a:rPr lang="en-US" sz="6600" b="1" dirty="0" smtClean="0">
                <a:solidFill>
                  <a:srgbClr val="142F50"/>
                </a:solidFill>
                <a:effectLst>
                  <a:outerShdw blurRad="38100" dist="38100" dir="2700000" algn="tl">
                    <a:srgbClr val="000000"/>
                  </a:outerShdw>
                </a:effectLst>
              </a:rPr>
              <a:t/>
            </a:r>
            <a:br>
              <a:rPr lang="en-US" sz="6600" b="1" dirty="0" smtClean="0">
                <a:solidFill>
                  <a:srgbClr val="142F50"/>
                </a:solidFill>
                <a:effectLst>
                  <a:outerShdw blurRad="38100" dist="38100" dir="2700000" algn="tl">
                    <a:srgbClr val="000000"/>
                  </a:outerShdw>
                </a:effectLst>
              </a:rPr>
            </a:br>
            <a:r>
              <a:rPr lang="en-US" sz="6600" b="1" dirty="0" smtClean="0">
                <a:effectLst>
                  <a:outerShdw blurRad="38100" dist="38100" dir="2700000" algn="tl">
                    <a:srgbClr val="FFFFFF"/>
                  </a:outerShdw>
                </a:effectLst>
              </a:rPr>
              <a:t>American Government</a:t>
            </a:r>
          </a:p>
        </p:txBody>
      </p:sp>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CB5C89A8-800C-48BE-BCF4-364B032DC623}" type="slidenum">
              <a:rPr lang="en-US" sz="1200">
                <a:solidFill>
                  <a:schemeClr val="tx1">
                    <a:tint val="75000"/>
                  </a:schemeClr>
                </a:solidFill>
                <a:latin typeface="+mn-lt"/>
              </a:rPr>
              <a:pPr algn="r" fontAlgn="auto">
                <a:spcBef>
                  <a:spcPts val="0"/>
                </a:spcBef>
                <a:spcAft>
                  <a:spcPts val="0"/>
                </a:spcAft>
                <a:defRPr/>
              </a:pPr>
              <a:t>78</a:t>
            </a:fld>
            <a:endParaRPr lang="en-US" sz="1200">
              <a:solidFill>
                <a:schemeClr val="tx1">
                  <a:tint val="75000"/>
                </a:schemeClr>
              </a:solidFill>
              <a:latin typeface="+mn-lt"/>
            </a:endParaRPr>
          </a:p>
        </p:txBody>
      </p:sp>
      <p:sp>
        <p:nvSpPr>
          <p:cNvPr id="15363" name="TextBox 3"/>
          <p:cNvSpPr txBox="1">
            <a:spLocks noChangeArrowheads="1"/>
          </p:cNvSpPr>
          <p:nvPr/>
        </p:nvSpPr>
        <p:spPr bwMode="auto">
          <a:xfrm>
            <a:off x="593725" y="2895600"/>
            <a:ext cx="8016875" cy="2185214"/>
          </a:xfrm>
          <a:prstGeom prst="rect">
            <a:avLst/>
          </a:prstGeom>
          <a:noFill/>
          <a:ln w="9525">
            <a:noFill/>
            <a:miter lim="800000"/>
            <a:headEnd/>
            <a:tailEnd/>
          </a:ln>
        </p:spPr>
        <p:txBody>
          <a:bodyPr>
            <a:spAutoFit/>
          </a:bodyPr>
          <a:lstStyle/>
          <a:p>
            <a:pPr algn="ctr"/>
            <a:r>
              <a:rPr lang="en-US" sz="4000" b="1" dirty="0" smtClean="0">
                <a:latin typeface="Calibri" pitchFamily="34" charset="0"/>
              </a:rPr>
              <a:t>Rights and Responsibilities</a:t>
            </a:r>
            <a:endParaRPr lang="en-US" sz="4000" b="1" dirty="0">
              <a:latin typeface="Calibri" pitchFamily="34" charset="0"/>
            </a:endParaRPr>
          </a:p>
          <a:p>
            <a:pPr algn="ctr"/>
            <a:endParaRPr lang="en-US" sz="3200" b="1" dirty="0">
              <a:latin typeface="Calibri" pitchFamily="34" charset="0"/>
            </a:endParaRPr>
          </a:p>
          <a:p>
            <a:pPr algn="ctr"/>
            <a:r>
              <a:rPr lang="en-US" sz="3200" b="1" dirty="0">
                <a:latin typeface="Calibri" pitchFamily="34" charset="0"/>
              </a:rPr>
              <a:t>Questions: </a:t>
            </a:r>
            <a:r>
              <a:rPr lang="en-US" sz="3200" b="1" dirty="0" smtClean="0">
                <a:latin typeface="Calibri" pitchFamily="34" charset="0"/>
              </a:rPr>
              <a:t>4, 7, 54, 48, </a:t>
            </a:r>
            <a:r>
              <a:rPr lang="en-US" sz="3200" b="1" dirty="0">
                <a:latin typeface="Calibri" pitchFamily="34" charset="0"/>
              </a:rPr>
              <a:t>51, 6</a:t>
            </a:r>
            <a:r>
              <a:rPr lang="en-US" sz="3200" b="1" dirty="0" smtClean="0">
                <a:latin typeface="Calibri" pitchFamily="34" charset="0"/>
              </a:rPr>
              <a:t>, 49, 56, 50, 52, 53, 55, 45, 57</a:t>
            </a:r>
            <a:endParaRPr lang="en-US" sz="3200" b="1" dirty="0">
              <a:latin typeface="Calibri" pitchFamily="34" charset="0"/>
            </a:endParaRPr>
          </a:p>
        </p:txBody>
      </p:sp>
      <p:sp>
        <p:nvSpPr>
          <p:cNvPr id="2" name="Date Placeholder 1"/>
          <p:cNvSpPr>
            <a:spLocks noGrp="1"/>
          </p:cNvSpPr>
          <p:nvPr>
            <p:ph type="dt" sz="half" idx="10"/>
          </p:nvPr>
        </p:nvSpPr>
        <p:spPr/>
        <p:txBody>
          <a:bodyPr/>
          <a:lstStyle/>
          <a:p>
            <a:pPr>
              <a:defRPr/>
            </a:pPr>
            <a:fld id="{18A22626-ED88-4B9D-A2F8-CEA2305E8CB4}" type="datetime1">
              <a:rPr lang="en-US" smtClean="0"/>
              <a:pPr>
                <a:defRPr/>
              </a:pPr>
              <a:t>1/6/2017</a:t>
            </a:fld>
            <a:endParaRPr lang="en-US"/>
          </a:p>
        </p:txBody>
      </p:sp>
    </p:spTree>
    <p:extLst>
      <p:ext uri="{BB962C8B-B14F-4D97-AF65-F5344CB8AC3E}">
        <p14:creationId xmlns:p14="http://schemas.microsoft.com/office/powerpoint/2010/main" val="348412044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94BD2CE2-56E9-47F8-B13C-9743EA088869}" type="slidenum">
              <a:rPr lang="en-US" sz="1200">
                <a:solidFill>
                  <a:schemeClr val="tx1">
                    <a:tint val="75000"/>
                  </a:schemeClr>
                </a:solidFill>
                <a:latin typeface="+mn-lt"/>
              </a:rPr>
              <a:pPr algn="r" fontAlgn="auto">
                <a:spcBef>
                  <a:spcPts val="0"/>
                </a:spcBef>
                <a:spcAft>
                  <a:spcPts val="0"/>
                </a:spcAft>
                <a:defRPr/>
              </a:pPr>
              <a:t>79</a:t>
            </a:fld>
            <a:endParaRPr lang="en-US" sz="1200">
              <a:solidFill>
                <a:schemeClr val="tx1">
                  <a:tint val="75000"/>
                </a:schemeClr>
              </a:solidFill>
              <a:latin typeface="+mn-lt"/>
            </a:endParaRPr>
          </a:p>
        </p:txBody>
      </p:sp>
    </p:spTree>
    <p:extLst>
      <p:ext uri="{BB962C8B-B14F-4D97-AF65-F5344CB8AC3E}">
        <p14:creationId xmlns:p14="http://schemas.microsoft.com/office/powerpoint/2010/main" val="36910389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2"/>
          <p:cNvPicPr>
            <a:picLocks noChangeAspect="1" noChangeArrowheads="1"/>
          </p:cNvPicPr>
          <p:nvPr/>
        </p:nvPicPr>
        <p:blipFill>
          <a:blip r:embed="rId3" cstate="print"/>
          <a:srcRect/>
          <a:stretch>
            <a:fillRect/>
          </a:stretch>
        </p:blipFill>
        <p:spPr bwMode="auto">
          <a:xfrm>
            <a:off x="457200" y="442912"/>
            <a:ext cx="8128000" cy="6096000"/>
          </a:xfrm>
          <a:prstGeom prst="rect">
            <a:avLst/>
          </a:prstGeom>
          <a:noFill/>
          <a:ln w="9525">
            <a:noFill/>
            <a:miter lim="800000"/>
            <a:headEnd/>
            <a:tailEnd/>
          </a:ln>
        </p:spPr>
      </p:pic>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AE57C5EE-3357-4658-B6B2-1E221CD0B286}" type="slidenum">
              <a:rPr lang="en-US" sz="1200">
                <a:solidFill>
                  <a:schemeClr val="tx1">
                    <a:tint val="75000"/>
                  </a:schemeClr>
                </a:solidFill>
                <a:latin typeface="+mn-lt"/>
              </a:rPr>
              <a:pPr algn="r" fontAlgn="auto">
                <a:spcBef>
                  <a:spcPts val="0"/>
                </a:spcBef>
                <a:spcAft>
                  <a:spcPts val="0"/>
                </a:spcAft>
                <a:defRPr/>
              </a:pPr>
              <a:t>8</a:t>
            </a:fld>
            <a:endParaRPr lang="en-US" sz="1200">
              <a:solidFill>
                <a:schemeClr val="tx1">
                  <a:tint val="75000"/>
                </a:schemeClr>
              </a:solidFill>
              <a:latin typeface="+mn-lt"/>
            </a:endParaRPr>
          </a:p>
        </p:txBody>
      </p:sp>
    </p:spTree>
    <p:extLst>
      <p:ext uri="{BB962C8B-B14F-4D97-AF65-F5344CB8AC3E}">
        <p14:creationId xmlns:p14="http://schemas.microsoft.com/office/powerpoint/2010/main" val="346641133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3554" name="Slide Number Placeholder 1"/>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C9F27339-C6BB-47C6-8519-30ABFD7C4A49}" type="slidenum">
              <a:rPr lang="en-US" sz="1200">
                <a:solidFill>
                  <a:srgbClr val="898989"/>
                </a:solidFill>
                <a:latin typeface="Calibri" pitchFamily="34" charset="0"/>
              </a:rPr>
              <a:pPr algn="r"/>
              <a:t>80</a:t>
            </a:fld>
            <a:endParaRPr lang="en-US" sz="1200">
              <a:solidFill>
                <a:srgbClr val="898989"/>
              </a:solidFill>
              <a:latin typeface="Calibri" pitchFamily="34" charset="0"/>
            </a:endParaRPr>
          </a:p>
        </p:txBody>
      </p:sp>
    </p:spTree>
    <p:extLst>
      <p:ext uri="{BB962C8B-B14F-4D97-AF65-F5344CB8AC3E}">
        <p14:creationId xmlns:p14="http://schemas.microsoft.com/office/powerpoint/2010/main" val="113624410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3"/>
          <p:cNvPicPr>
            <a:picLocks noChangeAspect="1" noChangeArrowheads="1"/>
          </p:cNvPicPr>
          <p:nvPr/>
        </p:nvPicPr>
        <p:blipFill>
          <a:blip r:embed="rId3" cstate="print"/>
          <a:srcRect/>
          <a:stretch>
            <a:fillRect/>
          </a:stretch>
        </p:blipFill>
        <p:spPr bwMode="auto">
          <a:xfrm>
            <a:off x="508000" y="381000"/>
            <a:ext cx="8128000" cy="6096000"/>
          </a:xfrm>
          <a:prstGeom prst="rect">
            <a:avLst/>
          </a:prstGeom>
          <a:noFill/>
          <a:ln w="9525">
            <a:noFill/>
            <a:miter lim="800000"/>
            <a:headEnd/>
            <a:tailEnd/>
          </a:ln>
        </p:spPr>
      </p:pic>
    </p:spTree>
    <p:extLst>
      <p:ext uri="{BB962C8B-B14F-4D97-AF65-F5344CB8AC3E}">
        <p14:creationId xmlns:p14="http://schemas.microsoft.com/office/powerpoint/2010/main" val="191554366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768D2C80-3A57-42F2-AEE9-A857460586EE}" type="slidenum">
              <a:rPr lang="en-US" sz="1200">
                <a:solidFill>
                  <a:schemeClr val="tx1">
                    <a:tint val="75000"/>
                  </a:schemeClr>
                </a:solidFill>
                <a:latin typeface="+mn-lt"/>
              </a:rPr>
              <a:pPr algn="r" fontAlgn="auto">
                <a:spcBef>
                  <a:spcPts val="0"/>
                </a:spcBef>
                <a:spcAft>
                  <a:spcPts val="0"/>
                </a:spcAft>
                <a:defRPr/>
              </a:pPr>
              <a:t>82</a:t>
            </a:fld>
            <a:endParaRPr lang="en-US" sz="1200">
              <a:solidFill>
                <a:schemeClr val="tx1">
                  <a:tint val="75000"/>
                </a:schemeClr>
              </a:solidFill>
              <a:latin typeface="+mn-lt"/>
            </a:endParaRPr>
          </a:p>
        </p:txBody>
      </p:sp>
    </p:spTree>
    <p:extLst>
      <p:ext uri="{BB962C8B-B14F-4D97-AF65-F5344CB8AC3E}">
        <p14:creationId xmlns:p14="http://schemas.microsoft.com/office/powerpoint/2010/main" val="8292343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EC03AAB9-F062-4577-AAA8-38006CBA0EE1}" type="slidenum">
              <a:rPr lang="en-US" sz="1200">
                <a:solidFill>
                  <a:schemeClr val="tx1">
                    <a:tint val="75000"/>
                  </a:schemeClr>
                </a:solidFill>
                <a:latin typeface="+mn-lt"/>
              </a:rPr>
              <a:pPr algn="r" fontAlgn="auto">
                <a:spcBef>
                  <a:spcPts val="0"/>
                </a:spcBef>
                <a:spcAft>
                  <a:spcPts val="0"/>
                </a:spcAft>
                <a:defRPr/>
              </a:pPr>
              <a:t>83</a:t>
            </a:fld>
            <a:endParaRPr lang="en-US" sz="1200">
              <a:solidFill>
                <a:schemeClr val="tx1">
                  <a:tint val="75000"/>
                </a:schemeClr>
              </a:solidFill>
              <a:latin typeface="+mn-lt"/>
            </a:endParaRPr>
          </a:p>
        </p:txBody>
      </p:sp>
    </p:spTree>
    <p:extLst>
      <p:ext uri="{BB962C8B-B14F-4D97-AF65-F5344CB8AC3E}">
        <p14:creationId xmlns:p14="http://schemas.microsoft.com/office/powerpoint/2010/main" val="19479925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9938" name="Slide Number Placeholder 1"/>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FBD95F16-B0F6-42AF-A9F6-C6967F2B38BD}" type="slidenum">
              <a:rPr lang="en-US" sz="1200">
                <a:solidFill>
                  <a:srgbClr val="898989"/>
                </a:solidFill>
                <a:latin typeface="Calibri" pitchFamily="34" charset="0"/>
              </a:rPr>
              <a:pPr algn="r"/>
              <a:t>84</a:t>
            </a:fld>
            <a:endParaRPr lang="en-US" sz="1200">
              <a:solidFill>
                <a:srgbClr val="898989"/>
              </a:solidFill>
              <a:latin typeface="Calibri" pitchFamily="34" charset="0"/>
            </a:endParaRPr>
          </a:p>
        </p:txBody>
      </p:sp>
    </p:spTree>
    <p:extLst>
      <p:ext uri="{BB962C8B-B14F-4D97-AF65-F5344CB8AC3E}">
        <p14:creationId xmlns:p14="http://schemas.microsoft.com/office/powerpoint/2010/main" val="374141939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404E5A3C-1F06-40DF-9EB2-ED77D9C8221C}" type="slidenum">
              <a:rPr lang="en-US" sz="1200">
                <a:solidFill>
                  <a:schemeClr val="tx1">
                    <a:tint val="75000"/>
                  </a:schemeClr>
                </a:solidFill>
                <a:latin typeface="+mn-lt"/>
              </a:rPr>
              <a:pPr algn="r" fontAlgn="auto">
                <a:spcBef>
                  <a:spcPts val="0"/>
                </a:spcBef>
                <a:spcAft>
                  <a:spcPts val="0"/>
                </a:spcAft>
                <a:defRPr/>
              </a:pPr>
              <a:t>85</a:t>
            </a:fld>
            <a:endParaRPr lang="en-US" sz="1200">
              <a:solidFill>
                <a:schemeClr val="tx1">
                  <a:tint val="75000"/>
                </a:schemeClr>
              </a:solidFill>
              <a:latin typeface="+mn-lt"/>
            </a:endParaRPr>
          </a:p>
        </p:txBody>
      </p:sp>
    </p:spTree>
    <p:extLst>
      <p:ext uri="{BB962C8B-B14F-4D97-AF65-F5344CB8AC3E}">
        <p14:creationId xmlns:p14="http://schemas.microsoft.com/office/powerpoint/2010/main" val="80340570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533400" y="442912"/>
            <a:ext cx="8128000" cy="6096000"/>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404E5A3C-1F06-40DF-9EB2-ED77D9C8221C}" type="slidenum">
              <a:rPr lang="en-US" sz="1200">
                <a:solidFill>
                  <a:schemeClr val="tx1">
                    <a:tint val="75000"/>
                  </a:schemeClr>
                </a:solidFill>
                <a:latin typeface="+mn-lt"/>
              </a:rPr>
              <a:pPr algn="r" fontAlgn="auto">
                <a:spcBef>
                  <a:spcPts val="0"/>
                </a:spcBef>
                <a:spcAft>
                  <a:spcPts val="0"/>
                </a:spcAft>
                <a:defRPr/>
              </a:pPr>
              <a:t>86</a:t>
            </a:fld>
            <a:endParaRPr lang="en-US" sz="1200">
              <a:solidFill>
                <a:schemeClr val="tx1">
                  <a:tint val="75000"/>
                </a:schemeClr>
              </a:solidFill>
              <a:latin typeface="+mn-lt"/>
            </a:endParaRPr>
          </a:p>
        </p:txBody>
      </p:sp>
    </p:spTree>
    <p:extLst>
      <p:ext uri="{BB962C8B-B14F-4D97-AF65-F5344CB8AC3E}">
        <p14:creationId xmlns:p14="http://schemas.microsoft.com/office/powerpoint/2010/main" val="89900269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2C4ED14E-B982-4F05-BBAE-CA3588313EB5}" type="slidenum">
              <a:rPr lang="en-US" sz="1200">
                <a:solidFill>
                  <a:schemeClr val="tx1">
                    <a:tint val="75000"/>
                  </a:schemeClr>
                </a:solidFill>
                <a:latin typeface="+mn-lt"/>
              </a:rPr>
              <a:pPr algn="r" fontAlgn="auto">
                <a:spcBef>
                  <a:spcPts val="0"/>
                </a:spcBef>
                <a:spcAft>
                  <a:spcPts val="0"/>
                </a:spcAft>
                <a:defRPr/>
              </a:pPr>
              <a:t>87</a:t>
            </a:fld>
            <a:endParaRPr lang="en-US" sz="1200">
              <a:solidFill>
                <a:schemeClr val="tx1">
                  <a:tint val="75000"/>
                </a:schemeClr>
              </a:solidFill>
              <a:latin typeface="+mn-lt"/>
            </a:endParaRPr>
          </a:p>
        </p:txBody>
      </p:sp>
    </p:spTree>
    <p:extLst>
      <p:ext uri="{BB962C8B-B14F-4D97-AF65-F5344CB8AC3E}">
        <p14:creationId xmlns:p14="http://schemas.microsoft.com/office/powerpoint/2010/main" val="371987885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535940" y="442912"/>
            <a:ext cx="8128000" cy="6096000"/>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2C4ED14E-B982-4F05-BBAE-CA3588313EB5}" type="slidenum">
              <a:rPr lang="en-US" sz="1200">
                <a:solidFill>
                  <a:schemeClr val="tx1">
                    <a:tint val="75000"/>
                  </a:schemeClr>
                </a:solidFill>
                <a:latin typeface="+mn-lt"/>
              </a:rPr>
              <a:pPr algn="r" fontAlgn="auto">
                <a:spcBef>
                  <a:spcPts val="0"/>
                </a:spcBef>
                <a:spcAft>
                  <a:spcPts val="0"/>
                </a:spcAft>
                <a:defRPr/>
              </a:pPr>
              <a:t>88</a:t>
            </a:fld>
            <a:endParaRPr lang="en-US" sz="1200">
              <a:solidFill>
                <a:schemeClr val="tx1">
                  <a:tint val="75000"/>
                </a:schemeClr>
              </a:solidFill>
              <a:latin typeface="+mn-lt"/>
            </a:endParaRPr>
          </a:p>
        </p:txBody>
      </p:sp>
    </p:spTree>
    <p:extLst>
      <p:ext uri="{BB962C8B-B14F-4D97-AF65-F5344CB8AC3E}">
        <p14:creationId xmlns:p14="http://schemas.microsoft.com/office/powerpoint/2010/main" val="105722114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a:stretch>
            <a:fillRect/>
          </a:stretch>
        </p:blipFill>
        <p:spPr bwMode="auto">
          <a:xfrm>
            <a:off x="530860" y="450532"/>
            <a:ext cx="8128000" cy="6096000"/>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2C4ED14E-B982-4F05-BBAE-CA3588313EB5}" type="slidenum">
              <a:rPr lang="en-US" sz="1200">
                <a:solidFill>
                  <a:schemeClr val="tx1">
                    <a:tint val="75000"/>
                  </a:schemeClr>
                </a:solidFill>
                <a:latin typeface="+mn-lt"/>
              </a:rPr>
              <a:pPr algn="r" fontAlgn="auto">
                <a:spcBef>
                  <a:spcPts val="0"/>
                </a:spcBef>
                <a:spcAft>
                  <a:spcPts val="0"/>
                </a:spcAft>
                <a:defRPr/>
              </a:pPr>
              <a:t>89</a:t>
            </a:fld>
            <a:endParaRPr lang="en-US" sz="1200">
              <a:solidFill>
                <a:schemeClr val="tx1">
                  <a:tint val="75000"/>
                </a:schemeClr>
              </a:solidFill>
              <a:latin typeface="+mn-lt"/>
            </a:endParaRPr>
          </a:p>
        </p:txBody>
      </p:sp>
    </p:spTree>
    <p:extLst>
      <p:ext uri="{BB962C8B-B14F-4D97-AF65-F5344CB8AC3E}">
        <p14:creationId xmlns:p14="http://schemas.microsoft.com/office/powerpoint/2010/main" val="22567149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2"/>
          <p:cNvPicPr>
            <a:picLocks noChangeAspect="1" noChangeArrowheads="1"/>
          </p:cNvPicPr>
          <p:nvPr/>
        </p:nvPicPr>
        <p:blipFill>
          <a:blip r:embed="rId3" cstate="print"/>
          <a:srcRect/>
          <a:stretch>
            <a:fillRect/>
          </a:stretch>
        </p:blipFill>
        <p:spPr bwMode="auto">
          <a:xfrm>
            <a:off x="457200" y="442912"/>
            <a:ext cx="8128000" cy="6096000"/>
          </a:xfrm>
          <a:prstGeom prst="rect">
            <a:avLst/>
          </a:prstGeom>
          <a:noFill/>
          <a:ln w="9525">
            <a:noFill/>
            <a:miter lim="800000"/>
            <a:headEnd/>
            <a:tailEnd/>
          </a:ln>
        </p:spPr>
      </p:pic>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513D645B-2B87-433F-86CB-1B86FEB3ADAA}" type="slidenum">
              <a:rPr lang="en-US" sz="1200">
                <a:solidFill>
                  <a:schemeClr val="tx1">
                    <a:tint val="75000"/>
                  </a:schemeClr>
                </a:solidFill>
                <a:latin typeface="+mn-lt"/>
              </a:rPr>
              <a:pPr algn="r" fontAlgn="auto">
                <a:spcBef>
                  <a:spcPts val="0"/>
                </a:spcBef>
                <a:spcAft>
                  <a:spcPts val="0"/>
                </a:spcAft>
                <a:defRPr/>
              </a:pPr>
              <a:t>9</a:t>
            </a:fld>
            <a:endParaRPr lang="en-US" sz="1200">
              <a:solidFill>
                <a:schemeClr val="tx1">
                  <a:tint val="75000"/>
                </a:schemeClr>
              </a:solidFill>
              <a:latin typeface="+mn-lt"/>
            </a:endParaRPr>
          </a:p>
        </p:txBody>
      </p:sp>
    </p:spTree>
    <p:extLst>
      <p:ext uri="{BB962C8B-B14F-4D97-AF65-F5344CB8AC3E}">
        <p14:creationId xmlns:p14="http://schemas.microsoft.com/office/powerpoint/2010/main" val="32621616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80898" name="Slide Number Placeholder 1"/>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7EA7EA27-F2F7-4FBB-AB67-37DD4389F2DC}" type="slidenum">
              <a:rPr lang="en-US" sz="1200">
                <a:solidFill>
                  <a:srgbClr val="898989"/>
                </a:solidFill>
                <a:latin typeface="Calibri" pitchFamily="34" charset="0"/>
              </a:rPr>
              <a:pPr algn="r"/>
              <a:t>90</a:t>
            </a:fld>
            <a:endParaRPr lang="en-US" sz="1200">
              <a:solidFill>
                <a:srgbClr val="898989"/>
              </a:solidFill>
              <a:latin typeface="Calibri" pitchFamily="34" charset="0"/>
            </a:endParaRPr>
          </a:p>
        </p:txBody>
      </p:sp>
    </p:spTree>
    <p:extLst>
      <p:ext uri="{BB962C8B-B14F-4D97-AF65-F5344CB8AC3E}">
        <p14:creationId xmlns:p14="http://schemas.microsoft.com/office/powerpoint/2010/main" val="208590019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91138"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A6692B4F-D5AB-4E0E-9E03-1EF66CFFB06F}" type="slidenum">
              <a:rPr lang="en-US" sz="1200">
                <a:solidFill>
                  <a:srgbClr val="898989"/>
                </a:solidFill>
                <a:latin typeface="Calibri" pitchFamily="34" charset="0"/>
              </a:rPr>
              <a:pPr algn="r"/>
              <a:t>91</a:t>
            </a:fld>
            <a:endParaRPr lang="en-US" sz="1200">
              <a:solidFill>
                <a:srgbClr val="898989"/>
              </a:solidFill>
              <a:latin typeface="Calibri" pitchFamily="34" charset="0"/>
            </a:endParaRPr>
          </a:p>
        </p:txBody>
      </p:sp>
    </p:spTree>
    <p:extLst>
      <p:ext uri="{BB962C8B-B14F-4D97-AF65-F5344CB8AC3E}">
        <p14:creationId xmlns:p14="http://schemas.microsoft.com/office/powerpoint/2010/main" val="179371196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535940" y="442912"/>
            <a:ext cx="8128000" cy="6096000"/>
          </a:xfrm>
          <a:prstGeom prst="rect">
            <a:avLst/>
          </a:prstGeom>
          <a:noFill/>
          <a:ln w="9525">
            <a:noFill/>
            <a:miter lim="800000"/>
            <a:headEnd/>
            <a:tailEnd/>
          </a:ln>
        </p:spPr>
      </p:pic>
      <p:sp>
        <p:nvSpPr>
          <p:cNvPr id="91138"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A6692B4F-D5AB-4E0E-9E03-1EF66CFFB06F}" type="slidenum">
              <a:rPr lang="en-US" sz="1200">
                <a:solidFill>
                  <a:srgbClr val="898989"/>
                </a:solidFill>
                <a:latin typeface="Calibri" pitchFamily="34" charset="0"/>
              </a:rPr>
              <a:pPr algn="r"/>
              <a:t>92</a:t>
            </a:fld>
            <a:endParaRPr lang="en-US" sz="1200">
              <a:solidFill>
                <a:srgbClr val="898989"/>
              </a:solidFill>
              <a:latin typeface="Calibri" pitchFamily="34" charset="0"/>
            </a:endParaRPr>
          </a:p>
        </p:txBody>
      </p:sp>
    </p:spTree>
    <p:extLst>
      <p:ext uri="{BB962C8B-B14F-4D97-AF65-F5344CB8AC3E}">
        <p14:creationId xmlns:p14="http://schemas.microsoft.com/office/powerpoint/2010/main" val="220394172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idx="4294967295"/>
          </p:nvPr>
        </p:nvSpPr>
        <p:spPr>
          <a:xfrm>
            <a:off x="457200" y="533400"/>
            <a:ext cx="8229600" cy="2362200"/>
          </a:xfrm>
        </p:spPr>
        <p:txBody>
          <a:bodyPr/>
          <a:lstStyle/>
          <a:p>
            <a:pPr eaLnBrk="1" hangingPunct="1">
              <a:defRPr/>
            </a:pPr>
            <a:r>
              <a:rPr lang="en-US" sz="6600" b="1" dirty="0">
                <a:solidFill>
                  <a:srgbClr val="142F50"/>
                </a:solidFill>
                <a:effectLst>
                  <a:outerShdw blurRad="38100" dist="38100" dir="2700000" algn="tl">
                    <a:srgbClr val="C0C0C0"/>
                  </a:outerShdw>
                </a:effectLst>
              </a:rPr>
              <a:t>Lesson </a:t>
            </a:r>
            <a:r>
              <a:rPr lang="en-US" sz="6600" b="1" dirty="0" smtClean="0">
                <a:solidFill>
                  <a:srgbClr val="142F50"/>
                </a:solidFill>
                <a:effectLst>
                  <a:outerShdw blurRad="38100" dist="38100" dir="2700000" algn="tl">
                    <a:srgbClr val="C0C0C0"/>
                  </a:outerShdw>
                </a:effectLst>
              </a:rPr>
              <a:t>7</a:t>
            </a:r>
            <a:r>
              <a:rPr lang="en-US" sz="6600" b="1" dirty="0" smtClean="0">
                <a:solidFill>
                  <a:srgbClr val="142F50"/>
                </a:solidFill>
                <a:effectLst>
                  <a:outerShdw blurRad="38100" dist="38100" dir="2700000" algn="tl">
                    <a:srgbClr val="000000"/>
                  </a:outerShdw>
                </a:effectLst>
              </a:rPr>
              <a:t/>
            </a:r>
            <a:br>
              <a:rPr lang="en-US" sz="6600" b="1" dirty="0" smtClean="0">
                <a:solidFill>
                  <a:srgbClr val="142F50"/>
                </a:solidFill>
                <a:effectLst>
                  <a:outerShdw blurRad="38100" dist="38100" dir="2700000" algn="tl">
                    <a:srgbClr val="000000"/>
                  </a:outerShdw>
                </a:effectLst>
              </a:rPr>
            </a:br>
            <a:r>
              <a:rPr lang="en-US" sz="6600" b="1" dirty="0" smtClean="0">
                <a:effectLst>
                  <a:outerShdw blurRad="38100" dist="38100" dir="2700000" algn="tl">
                    <a:srgbClr val="FFFFFF"/>
                  </a:outerShdw>
                </a:effectLst>
              </a:rPr>
              <a:t>American Government</a:t>
            </a:r>
          </a:p>
        </p:txBody>
      </p:sp>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CB5C89A8-800C-48BE-BCF4-364B032DC623}" type="slidenum">
              <a:rPr lang="en-US" sz="1200">
                <a:solidFill>
                  <a:schemeClr val="tx1">
                    <a:tint val="75000"/>
                  </a:schemeClr>
                </a:solidFill>
                <a:latin typeface="+mn-lt"/>
              </a:rPr>
              <a:pPr algn="r" fontAlgn="auto">
                <a:spcBef>
                  <a:spcPts val="0"/>
                </a:spcBef>
                <a:spcAft>
                  <a:spcPts val="0"/>
                </a:spcAft>
                <a:defRPr/>
              </a:pPr>
              <a:t>93</a:t>
            </a:fld>
            <a:endParaRPr lang="en-US" sz="1200">
              <a:solidFill>
                <a:schemeClr val="tx1">
                  <a:tint val="75000"/>
                </a:schemeClr>
              </a:solidFill>
              <a:latin typeface="+mn-lt"/>
            </a:endParaRPr>
          </a:p>
        </p:txBody>
      </p:sp>
      <p:sp>
        <p:nvSpPr>
          <p:cNvPr id="15363" name="TextBox 3"/>
          <p:cNvSpPr txBox="1">
            <a:spLocks noChangeArrowheads="1"/>
          </p:cNvSpPr>
          <p:nvPr/>
        </p:nvSpPr>
        <p:spPr bwMode="auto">
          <a:xfrm>
            <a:off x="609601" y="2895600"/>
            <a:ext cx="7924800" cy="2800767"/>
          </a:xfrm>
          <a:prstGeom prst="rect">
            <a:avLst/>
          </a:prstGeom>
          <a:noFill/>
          <a:ln w="9525">
            <a:noFill/>
            <a:miter lim="800000"/>
            <a:headEnd/>
            <a:tailEnd/>
          </a:ln>
        </p:spPr>
        <p:txBody>
          <a:bodyPr wrap="square">
            <a:spAutoFit/>
          </a:bodyPr>
          <a:lstStyle/>
          <a:p>
            <a:pPr algn="ctr"/>
            <a:r>
              <a:rPr lang="en-US" sz="4000" b="1" dirty="0" smtClean="0">
                <a:latin typeface="Calibri" pitchFamily="34" charset="0"/>
              </a:rPr>
              <a:t>System of Government:</a:t>
            </a:r>
          </a:p>
          <a:p>
            <a:pPr algn="ctr"/>
            <a:r>
              <a:rPr lang="en-US" sz="4000" b="1" dirty="0" smtClean="0">
                <a:latin typeface="Calibri" pitchFamily="34" charset="0"/>
              </a:rPr>
              <a:t>The Legislative Branch</a:t>
            </a:r>
            <a:endParaRPr lang="en-US" sz="4000" b="1" dirty="0">
              <a:latin typeface="Calibri" pitchFamily="34" charset="0"/>
            </a:endParaRPr>
          </a:p>
          <a:p>
            <a:pPr algn="ctr"/>
            <a:endParaRPr lang="en-US" sz="3200" b="1" dirty="0">
              <a:latin typeface="Calibri" pitchFamily="34" charset="0"/>
            </a:endParaRPr>
          </a:p>
          <a:p>
            <a:pPr algn="ctr"/>
            <a:r>
              <a:rPr lang="en-US" sz="3200" b="1" dirty="0" smtClean="0">
                <a:latin typeface="Calibri" pitchFamily="34" charset="0"/>
              </a:rPr>
              <a:t>Questions: 2, 13, 14, 17, 25, 21, 22, 23, 18, 19, 20, 24, 16, 33, 34, 45, 31, 47</a:t>
            </a:r>
            <a:endParaRPr lang="en-US" sz="3200" b="1" dirty="0">
              <a:latin typeface="Calibri" pitchFamily="34" charset="0"/>
            </a:endParaRPr>
          </a:p>
        </p:txBody>
      </p:sp>
      <p:sp>
        <p:nvSpPr>
          <p:cNvPr id="2" name="Date Placeholder 1"/>
          <p:cNvSpPr>
            <a:spLocks noGrp="1"/>
          </p:cNvSpPr>
          <p:nvPr>
            <p:ph type="dt" sz="half" idx="10"/>
          </p:nvPr>
        </p:nvSpPr>
        <p:spPr/>
        <p:txBody>
          <a:bodyPr/>
          <a:lstStyle/>
          <a:p>
            <a:pPr>
              <a:defRPr/>
            </a:pPr>
            <a:fld id="{18A22626-ED88-4B9D-A2F8-CEA2305E8CB4}" type="datetime1">
              <a:rPr lang="en-US" smtClean="0"/>
              <a:pPr>
                <a:defRPr/>
              </a:pPr>
              <a:t>1/6/2017</a:t>
            </a:fld>
            <a:endParaRPr lang="en-US"/>
          </a:p>
        </p:txBody>
      </p:sp>
    </p:spTree>
    <p:extLst>
      <p:ext uri="{BB962C8B-B14F-4D97-AF65-F5344CB8AC3E}">
        <p14:creationId xmlns:p14="http://schemas.microsoft.com/office/powerpoint/2010/main" val="413245880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8DA5280C-1211-4488-B7F6-B9C0E4AAD964}" type="slidenum">
              <a:rPr lang="en-US" sz="1200">
                <a:solidFill>
                  <a:schemeClr val="tx1">
                    <a:tint val="75000"/>
                  </a:schemeClr>
                </a:solidFill>
                <a:latin typeface="+mn-lt"/>
              </a:rPr>
              <a:pPr algn="r" fontAlgn="auto">
                <a:spcBef>
                  <a:spcPts val="0"/>
                </a:spcBef>
                <a:spcAft>
                  <a:spcPts val="0"/>
                </a:spcAft>
                <a:defRPr/>
              </a:pPr>
              <a:t>94</a:t>
            </a:fld>
            <a:endParaRPr lang="en-US" sz="1200">
              <a:solidFill>
                <a:schemeClr val="tx1">
                  <a:tint val="75000"/>
                </a:schemeClr>
              </a:solidFill>
              <a:latin typeface="+mn-lt"/>
            </a:endParaRPr>
          </a:p>
        </p:txBody>
      </p:sp>
    </p:spTree>
    <p:extLst>
      <p:ext uri="{BB962C8B-B14F-4D97-AF65-F5344CB8AC3E}">
        <p14:creationId xmlns:p14="http://schemas.microsoft.com/office/powerpoint/2010/main" val="328683442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D61B88F9-D66B-41C1-90E5-5D353E008CC2}" type="slidenum">
              <a:rPr lang="en-US" sz="1200">
                <a:solidFill>
                  <a:schemeClr val="tx1">
                    <a:tint val="75000"/>
                  </a:schemeClr>
                </a:solidFill>
                <a:latin typeface="+mn-lt"/>
              </a:rPr>
              <a:pPr algn="r" fontAlgn="auto">
                <a:spcBef>
                  <a:spcPts val="0"/>
                </a:spcBef>
                <a:spcAft>
                  <a:spcPts val="0"/>
                </a:spcAft>
                <a:defRPr/>
              </a:pPr>
              <a:t>95</a:t>
            </a:fld>
            <a:endParaRPr lang="en-US" sz="1200">
              <a:solidFill>
                <a:schemeClr val="tx1">
                  <a:tint val="75000"/>
                </a:schemeClr>
              </a:solidFill>
              <a:latin typeface="+mn-lt"/>
            </a:endParaRPr>
          </a:p>
        </p:txBody>
      </p:sp>
    </p:spTree>
    <p:extLst>
      <p:ext uri="{BB962C8B-B14F-4D97-AF65-F5344CB8AC3E}">
        <p14:creationId xmlns:p14="http://schemas.microsoft.com/office/powerpoint/2010/main" val="113620988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9698"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DBD3A3E3-DA76-44D9-A675-DDA681B800FB}" type="slidenum">
              <a:rPr lang="en-US" sz="1200">
                <a:solidFill>
                  <a:srgbClr val="898989"/>
                </a:solidFill>
                <a:latin typeface="Calibri" pitchFamily="34" charset="0"/>
                <a:cs typeface="Arial" charset="0"/>
              </a:rPr>
              <a:pPr algn="r"/>
              <a:t>96</a:t>
            </a:fld>
            <a:endParaRPr lang="en-US" sz="1200">
              <a:solidFill>
                <a:srgbClr val="898989"/>
              </a:solidFill>
              <a:latin typeface="Calibri" pitchFamily="34" charset="0"/>
              <a:cs typeface="Arial" charset="0"/>
            </a:endParaRPr>
          </a:p>
        </p:txBody>
      </p:sp>
    </p:spTree>
    <p:extLst>
      <p:ext uri="{BB962C8B-B14F-4D97-AF65-F5344CB8AC3E}">
        <p14:creationId xmlns:p14="http://schemas.microsoft.com/office/powerpoint/2010/main" val="168174011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7890"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4DB5A89C-2A5B-4AF8-9300-894D120200DD}" type="slidenum">
              <a:rPr lang="en-US" sz="1200">
                <a:solidFill>
                  <a:srgbClr val="898989"/>
                </a:solidFill>
                <a:latin typeface="Calibri" pitchFamily="34" charset="0"/>
              </a:rPr>
              <a:pPr algn="r"/>
              <a:t>97</a:t>
            </a:fld>
            <a:endParaRPr lang="en-US" sz="1200">
              <a:solidFill>
                <a:srgbClr val="898989"/>
              </a:solidFill>
              <a:latin typeface="Calibri" pitchFamily="34" charset="0"/>
            </a:endParaRPr>
          </a:p>
        </p:txBody>
      </p:sp>
    </p:spTree>
    <p:extLst>
      <p:ext uri="{BB962C8B-B14F-4D97-AF65-F5344CB8AC3E}">
        <p14:creationId xmlns:p14="http://schemas.microsoft.com/office/powerpoint/2010/main" val="56419880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p:cNvPicPr>
            <a:picLocks noChangeAspect="1" noChangeArrowheads="1"/>
          </p:cNvPicPr>
          <p:nvPr/>
        </p:nvPicPr>
        <p:blipFill>
          <a:blip r:embed="rId3" cstate="print"/>
          <a:srcRect/>
          <a:stretch>
            <a:fillRect/>
          </a:stretch>
        </p:blipFill>
        <p:spPr bwMode="auto">
          <a:xfrm>
            <a:off x="533400" y="442912"/>
            <a:ext cx="8128000" cy="6096000"/>
          </a:xfrm>
          <a:prstGeom prst="rect">
            <a:avLst/>
          </a:prstGeom>
          <a:noFill/>
          <a:ln w="9525">
            <a:noFill/>
            <a:miter lim="800000"/>
            <a:headEnd/>
            <a:tailEnd/>
          </a:ln>
        </p:spPr>
      </p:pic>
      <p:sp>
        <p:nvSpPr>
          <p:cNvPr id="44034"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B29A74C5-73FE-4E76-9D31-1CE79A14AF6D}" type="slidenum">
              <a:rPr lang="en-US" sz="1200">
                <a:solidFill>
                  <a:srgbClr val="898989"/>
                </a:solidFill>
                <a:latin typeface="Calibri" pitchFamily="34" charset="0"/>
              </a:rPr>
              <a:pPr algn="r"/>
              <a:t>98</a:t>
            </a:fld>
            <a:endParaRPr lang="en-US" sz="1200">
              <a:solidFill>
                <a:srgbClr val="898989"/>
              </a:solidFill>
              <a:latin typeface="Calibri" pitchFamily="34" charset="0"/>
            </a:endParaRPr>
          </a:p>
        </p:txBody>
      </p:sp>
    </p:spTree>
    <p:extLst>
      <p:ext uri="{BB962C8B-B14F-4D97-AF65-F5344CB8AC3E}">
        <p14:creationId xmlns:p14="http://schemas.microsoft.com/office/powerpoint/2010/main" val="122824160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530860" y="442912"/>
            <a:ext cx="8128000" cy="6096000"/>
          </a:xfrm>
          <a:prstGeom prst="rect">
            <a:avLst/>
          </a:prstGeom>
          <a:noFill/>
          <a:ln w="9525">
            <a:noFill/>
            <a:miter lim="800000"/>
            <a:headEnd/>
            <a:tailEnd/>
          </a:ln>
        </p:spPr>
      </p:pic>
      <p:sp>
        <p:nvSpPr>
          <p:cNvPr id="52226"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231CA418-9E01-4212-B10B-1F6592FE9F7F}" type="slidenum">
              <a:rPr lang="en-US" sz="1200">
                <a:solidFill>
                  <a:srgbClr val="898989"/>
                </a:solidFill>
                <a:latin typeface="Calibri" pitchFamily="34" charset="0"/>
              </a:rPr>
              <a:pPr algn="r"/>
              <a:t>99</a:t>
            </a:fld>
            <a:endParaRPr lang="en-US" sz="1200">
              <a:solidFill>
                <a:srgbClr val="898989"/>
              </a:solidFill>
              <a:latin typeface="Calibri" pitchFamily="34" charset="0"/>
            </a:endParaRPr>
          </a:p>
        </p:txBody>
      </p:sp>
    </p:spTree>
    <p:extLst>
      <p:ext uri="{BB962C8B-B14F-4D97-AF65-F5344CB8AC3E}">
        <p14:creationId xmlns:p14="http://schemas.microsoft.com/office/powerpoint/2010/main" val="18806273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12494</TotalTime>
  <Words>3343</Words>
  <Application>Microsoft Office PowerPoint</Application>
  <PresentationFormat>On-screen Show (4:3)</PresentationFormat>
  <Paragraphs>475</Paragraphs>
  <Slides>187</Slides>
  <Notes>187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187</vt:i4>
      </vt:variant>
    </vt:vector>
  </HeadingPairs>
  <TitlesOfParts>
    <vt:vector size="192" baseType="lpstr">
      <vt:lpstr>굴림</vt:lpstr>
      <vt:lpstr>굴림</vt:lpstr>
      <vt:lpstr>Arial</vt:lpstr>
      <vt:lpstr>Calibri</vt:lpstr>
      <vt:lpstr>Office Theme</vt:lpstr>
      <vt:lpstr>Lesson 1 American History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Lesson 2 American Government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Lesson 3 American History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Lesson 4 American History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Lesson 5 American History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Lesson 6 American Government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Lesson 7 American Government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Lesson 7 American Government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Lesson 8 American Government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Lesson 9 American Government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Lesson 10 American Government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Lesson 11 Integrated Civics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dc:creator>
  <cp:lastModifiedBy>Naficy, Homa</cp:lastModifiedBy>
  <cp:revision>398</cp:revision>
  <dcterms:created xsi:type="dcterms:W3CDTF">2010-10-17T14:08:36Z</dcterms:created>
  <dcterms:modified xsi:type="dcterms:W3CDTF">2017-01-06T21:19:50Z</dcterms:modified>
</cp:coreProperties>
</file>