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349" r:id="rId2"/>
    <p:sldId id="369" r:id="rId3"/>
    <p:sldId id="309" r:id="rId4"/>
    <p:sldId id="291" r:id="rId5"/>
    <p:sldId id="322" r:id="rId6"/>
    <p:sldId id="323" r:id="rId7"/>
    <p:sldId id="370" r:id="rId8"/>
    <p:sldId id="389" r:id="rId9"/>
    <p:sldId id="332" r:id="rId10"/>
    <p:sldId id="388" r:id="rId11"/>
    <p:sldId id="316" r:id="rId12"/>
    <p:sldId id="292" r:id="rId13"/>
    <p:sldId id="372" r:id="rId14"/>
    <p:sldId id="360" r:id="rId15"/>
    <p:sldId id="361" r:id="rId16"/>
    <p:sldId id="390" r:id="rId17"/>
    <p:sldId id="391" r:id="rId18"/>
    <p:sldId id="371" r:id="rId19"/>
    <p:sldId id="303" r:id="rId20"/>
    <p:sldId id="268" r:id="rId21"/>
    <p:sldId id="373" r:id="rId22"/>
    <p:sldId id="305" r:id="rId23"/>
    <p:sldId id="259" r:id="rId24"/>
    <p:sldId id="374" r:id="rId25"/>
    <p:sldId id="350" r:id="rId26"/>
    <p:sldId id="275" r:id="rId27"/>
    <p:sldId id="375" r:id="rId28"/>
    <p:sldId id="304" r:id="rId29"/>
    <p:sldId id="261" r:id="rId30"/>
    <p:sldId id="377" r:id="rId31"/>
    <p:sldId id="351" r:id="rId32"/>
    <p:sldId id="265" r:id="rId33"/>
    <p:sldId id="378" r:id="rId34"/>
    <p:sldId id="379" r:id="rId35"/>
    <p:sldId id="380" r:id="rId36"/>
    <p:sldId id="381" r:id="rId37"/>
    <p:sldId id="382" r:id="rId38"/>
    <p:sldId id="383" r:id="rId39"/>
    <p:sldId id="352" r:id="rId40"/>
    <p:sldId id="267" r:id="rId41"/>
    <p:sldId id="384" r:id="rId42"/>
    <p:sldId id="329" r:id="rId43"/>
    <p:sldId id="347" r:id="rId44"/>
    <p:sldId id="338" r:id="rId45"/>
    <p:sldId id="385" r:id="rId46"/>
    <p:sldId id="386" r:id="rId47"/>
    <p:sldId id="319" r:id="rId48"/>
    <p:sldId id="320" r:id="rId49"/>
    <p:sldId id="387" r:id="rId50"/>
    <p:sldId id="353" r:id="rId51"/>
    <p:sldId id="272"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2E0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1902" autoAdjust="0"/>
    <p:restoredTop sz="72718" autoAdjust="0"/>
  </p:normalViewPr>
  <p:slideViewPr>
    <p:cSldViewPr>
      <p:cViewPr>
        <p:scale>
          <a:sx n="100" d="100"/>
          <a:sy n="100" d="100"/>
        </p:scale>
        <p:origin x="-787" y="10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4C51803-795F-44F6-86DD-F2C51BB45837}" type="datetimeFigureOut">
              <a:rPr lang="en-US"/>
              <a:pPr>
                <a:defRPr/>
              </a:pPr>
              <a:t>2/26/2017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5A9BFBB-6551-41EB-8F73-2E2E17A4F0FF}" type="slidenum">
              <a:rPr lang="en-US"/>
              <a:pPr>
                <a:defRPr/>
              </a:pPr>
              <a:t>‹#›</a:t>
            </a:fld>
            <a:endParaRPr lang="en-US"/>
          </a:p>
        </p:txBody>
      </p:sp>
    </p:spTree>
    <p:extLst>
      <p:ext uri="{BB962C8B-B14F-4D97-AF65-F5344CB8AC3E}">
        <p14:creationId xmlns:p14="http://schemas.microsoft.com/office/powerpoint/2010/main" val="874310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6A3B22DE-A15C-4249-85BC-CE4824AFD85B}" type="datetimeFigureOut">
              <a:rPr lang="en-US"/>
              <a:pPr>
                <a:defRPr/>
              </a:pPr>
              <a:t>2/26/2017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E3D76F15-4388-4AFC-B718-17C34F39F58E}" type="slidenum">
              <a:rPr lang="en-US"/>
              <a:pPr>
                <a:defRPr/>
              </a:pPr>
              <a:t>‹#›</a:t>
            </a:fld>
            <a:endParaRPr lang="en-US"/>
          </a:p>
        </p:txBody>
      </p:sp>
    </p:spTree>
    <p:extLst>
      <p:ext uri="{BB962C8B-B14F-4D97-AF65-F5344CB8AC3E}">
        <p14:creationId xmlns:p14="http://schemas.microsoft.com/office/powerpoint/2010/main" val="21494917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Lesson 6. American Government: Rights and Responsibilities.</a:t>
            </a:r>
          </a:p>
          <a:p>
            <a:r>
              <a:rPr lang="en-US" dirty="0" smtClean="0"/>
              <a:t>This lesson is about your rights and responsibilities as an American citizen. Understanding your rights and civic responsibilities will allow you to better participate in American society and its political process.</a:t>
            </a:r>
            <a:endParaRPr lang="en-US" b="0" dirty="0" smtClean="0"/>
          </a:p>
        </p:txBody>
      </p:sp>
      <p:sp>
        <p:nvSpPr>
          <p:cNvPr id="2" name="Footer Placeholder 1"/>
          <p:cNvSpPr>
            <a:spLocks noGrp="1"/>
          </p:cNvSpPr>
          <p:nvPr>
            <p:ph type="ftr" sz="quarter" idx="10"/>
          </p:nvPr>
        </p:nvSpPr>
        <p:spPr/>
        <p:txBody>
          <a:bodyPr/>
          <a:lstStyle/>
          <a:p>
            <a:pPr>
              <a:defRPr/>
            </a:pPr>
            <a:r>
              <a:rPr lang="en-US" smtClean="0"/>
              <a:t>Revised 10/01/12</a:t>
            </a:r>
            <a:endParaRPr lang="en-US"/>
          </a:p>
        </p:txBody>
      </p:sp>
      <p:sp>
        <p:nvSpPr>
          <p:cNvPr id="3" name="Slide Number Placeholder 2"/>
          <p:cNvSpPr>
            <a:spLocks noGrp="1"/>
          </p:cNvSpPr>
          <p:nvPr>
            <p:ph type="sldNum" sz="quarter" idx="11"/>
          </p:nvPr>
        </p:nvSpPr>
        <p:spPr/>
        <p:txBody>
          <a:bodyPr/>
          <a:lstStyle/>
          <a:p>
            <a:pPr>
              <a:defRPr/>
            </a:pPr>
            <a:fld id="{F1BAFE69-3269-4E92-8E5B-77CF2E541B63}"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headEnd/>
            <a:tailEnd/>
          </a:ln>
        </p:spPr>
      </p:sp>
      <p:sp>
        <p:nvSpPr>
          <p:cNvPr id="32770"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Eighteen. </a:t>
            </a:r>
            <a:r>
              <a:rPr lang="en-US" dirty="0" smtClean="0"/>
              <a:t>Citizens have to be </a:t>
            </a:r>
            <a:r>
              <a:rPr lang="en-US" dirty="0" smtClean="0"/>
              <a:t>18 or </a:t>
            </a:r>
            <a:r>
              <a:rPr lang="en-US" dirty="0" smtClean="0"/>
              <a:t>older to vote for President, or in any other federal, state or local election.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TextEdit="1"/>
          </p:cNvSpPr>
          <p:nvPr>
            <p:ph type="sldImg"/>
          </p:nvPr>
        </p:nvSpPr>
        <p:spPr bwMode="auto">
          <a:noFill/>
          <a:ln>
            <a:solidFill>
              <a:srgbClr val="000000"/>
            </a:solidFill>
            <a:miter lim="800000"/>
            <a:headEnd/>
            <a:tailEnd/>
          </a:ln>
        </p:spPr>
      </p:sp>
      <p:sp>
        <p:nvSpPr>
          <p:cNvPr id="34818" name="Rectangle 3"/>
          <p:cNvSpPr>
            <a:spLocks noGrp="1"/>
          </p:cNvSpPr>
          <p:nvPr>
            <p:ph type="body" idx="1"/>
          </p:nvPr>
        </p:nvSpPr>
        <p:spPr bwMode="auto">
          <a:noFill/>
        </p:spPr>
        <p:txBody>
          <a:bodyPr wrap="square" numCol="1" anchor="t" anchorCtr="0" compatLnSpc="1">
            <a:prstTxWarp prst="textNoShape">
              <a:avLst/>
            </a:prstTxWarp>
          </a:bodyPr>
          <a:lstStyle/>
          <a:p>
            <a:r>
              <a:rPr lang="en-US" altLang="ko-KR" b="1" dirty="0" smtClean="0">
                <a:ea typeface="굴림" pitchFamily="34" charset="-127"/>
              </a:rPr>
              <a:t>Question 48.  There are four amendments to the Constitution about who can vote. Describe </a:t>
            </a:r>
            <a:r>
              <a:rPr lang="en-US" altLang="ko-KR" b="1" u="sng" dirty="0" smtClean="0">
                <a:ea typeface="굴림" pitchFamily="34" charset="-127"/>
              </a:rPr>
              <a:t>one</a:t>
            </a:r>
            <a:r>
              <a:rPr lang="en-US" altLang="ko-KR" b="1" dirty="0" smtClean="0">
                <a:ea typeface="굴림" pitchFamily="34" charset="-127"/>
              </a:rPr>
              <a:t> of them.</a:t>
            </a:r>
          </a:p>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noFill/>
          <a:ln>
            <a:solidFill>
              <a:srgbClr val="000000"/>
            </a:solidFill>
            <a:miter lim="800000"/>
            <a:headEnd/>
            <a:tailEnd/>
          </a:ln>
        </p:spPr>
      </p:sp>
      <p:sp>
        <p:nvSpPr>
          <p:cNvPr id="36866" name="Rectangle 3"/>
          <p:cNvSpPr>
            <a:spLocks noGrp="1"/>
          </p:cNvSpPr>
          <p:nvPr>
            <p:ph type="body" idx="1"/>
          </p:nvPr>
        </p:nvSpPr>
        <p:spPr bwMode="auto">
          <a:noFill/>
        </p:spPr>
        <p:txBody>
          <a:bodyPr wrap="square" numCol="1" anchor="t" anchorCtr="0" compatLnSpc="1">
            <a:prstTxWarp prst="textNoShape">
              <a:avLst/>
            </a:prstTxWarp>
          </a:bodyPr>
          <a:lstStyle/>
          <a:p>
            <a:pPr marL="228600" indent="-228600"/>
            <a:r>
              <a:rPr lang="en-US" smtClean="0"/>
              <a:t>There are four amendments to the Constitution about voters' rights. One amendment grants voting rights to any citizen who is eighteen or older. Another outlaws poll taxes. A third amendment allows both men and women to vote, and the last one allows a male citizen of any race to vote.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TextEdit="1"/>
          </p:cNvSpPr>
          <p:nvPr>
            <p:ph type="sldImg"/>
          </p:nvPr>
        </p:nvSpPr>
        <p:spPr bwMode="auto">
          <a:noFill/>
          <a:ln>
            <a:solidFill>
              <a:srgbClr val="000000"/>
            </a:solidFill>
            <a:miter lim="800000"/>
            <a:headEnd/>
            <a:tailEnd/>
          </a:ln>
        </p:spPr>
      </p:sp>
      <p:sp>
        <p:nvSpPr>
          <p:cNvPr id="94210" name="Rectangle 3"/>
          <p:cNvSpPr>
            <a:spLocks noGrp="1"/>
          </p:cNvSpPr>
          <p:nvPr>
            <p:ph type="body" idx="1"/>
          </p:nvPr>
        </p:nvSpPr>
        <p:spPr bwMode="auto">
          <a:noFill/>
        </p:spPr>
        <p:txBody>
          <a:bodyPr wrap="square" numCol="1" anchor="t" anchorCtr="0" compatLnSpc="1">
            <a:prstTxWarp prst="textNoShape">
              <a:avLst/>
            </a:prstTxWarp>
          </a:bodyPr>
          <a:lstStyle/>
          <a:p>
            <a:pPr lvl="0"/>
            <a:r>
              <a:rPr lang="en-US" sz="1200" kern="1200" dirty="0" smtClean="0">
                <a:solidFill>
                  <a:schemeClr val="tx1"/>
                </a:solidFill>
                <a:effectLst/>
                <a:latin typeface="+mn-lt"/>
                <a:ea typeface="+mn-ea"/>
                <a:cs typeface="+mn-cs"/>
              </a:rPr>
              <a:t>Everyone living in the United States, not just citizens, has certain basic rights. Five of these rights are from the First Amendment. They are freedom of speech, freedom of assembly, freedom to petition the government, freedom of worship, and freedom of the press. Freedom of speech means a person may say or otherwise express any idea they wish. Freedom of assembly is the freedom to gather in a group. Freedom to petition the government means a citizen can make a complaint or request to the government. Freedom of worship is also called freedom of religion. Freedom of religion means you can practice any religion you want, or not practice a religion. Freedom of the press allows anyone to publish whatever they want, including criticism of the government and its leaders.</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302968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lIns="91435" tIns="45718" rIns="91435" bIns="45718" numCol="1" anchor="t" anchorCtr="0" compatLnSpc="1">
            <a:prstTxWarp prst="textNoShape">
              <a:avLst/>
            </a:prstTxWarp>
          </a:bodyPr>
          <a:lstStyle/>
          <a:p>
            <a:r>
              <a:rPr lang="en-US" b="1" smtClean="0"/>
              <a:t>Question 6. What is </a:t>
            </a:r>
            <a:r>
              <a:rPr lang="en-US" b="1" u="sng" smtClean="0"/>
              <a:t>one</a:t>
            </a:r>
            <a:r>
              <a:rPr lang="en-US" b="1" smtClean="0"/>
              <a:t> right or freedom from the First Amendment?</a:t>
            </a:r>
            <a:r>
              <a:rPr lang="en-US" smtClean="0"/>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TextEdit="1"/>
          </p:cNvSpPr>
          <p:nvPr>
            <p:ph type="sldImg"/>
          </p:nvPr>
        </p:nvSpPr>
        <p:spPr bwMode="auto">
          <a:noFill/>
          <a:ln>
            <a:solidFill>
              <a:srgbClr val="000000"/>
            </a:solidFill>
            <a:miter lim="800000"/>
            <a:headEnd/>
            <a:tailEnd/>
          </a:ln>
        </p:spPr>
      </p:sp>
      <p:sp>
        <p:nvSpPr>
          <p:cNvPr id="43010" name="Rectangle 3"/>
          <p:cNvSpPr>
            <a:spLocks noGrp="1"/>
          </p:cNvSpPr>
          <p:nvPr>
            <p:ph type="body" idx="1"/>
          </p:nvPr>
        </p:nvSpPr>
        <p:spPr bwMode="auto">
          <a:noFill/>
        </p:spPr>
        <p:txBody>
          <a:bodyPr wrap="square" lIns="91435" tIns="45718" rIns="91435" bIns="45718" numCol="1" anchor="t" anchorCtr="0" compatLnSpc="1">
            <a:prstTxWarp prst="textNoShape">
              <a:avLst/>
            </a:prstTxWarp>
          </a:bodyPr>
          <a:lstStyle/>
          <a:p>
            <a:r>
              <a:rPr lang="en-US" smtClean="0"/>
              <a:t>The First Amendment allows for freedom of speech, freedom of religion, freedom of assembly, freedom of the press, and freedom to petition the government.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TextEdit="1"/>
          </p:cNvSpPr>
          <p:nvPr>
            <p:ph type="sldImg"/>
          </p:nvPr>
        </p:nvSpPr>
        <p:spPr bwMode="auto">
          <a:noFill/>
          <a:ln>
            <a:solidFill>
              <a:srgbClr val="000000"/>
            </a:solidFill>
            <a:miter lim="800000"/>
            <a:headEnd/>
            <a:tailEnd/>
          </a:ln>
        </p:spPr>
      </p:sp>
      <p:sp>
        <p:nvSpPr>
          <p:cNvPr id="100354" name="Rectangle 3"/>
          <p:cNvSpPr>
            <a:spLocks noGrp="1"/>
          </p:cNvSpPr>
          <p:nvPr>
            <p:ph type="body" idx="1"/>
          </p:nvPr>
        </p:nvSpPr>
        <p:spPr bwMode="auto">
          <a:noFill/>
        </p:spPr>
        <p:txBody>
          <a:bodyPr wrap="square" numCol="1" anchor="t" anchorCtr="0" compatLnSpc="1">
            <a:prstTxWarp prst="textNoShape">
              <a:avLst/>
            </a:prstTxWarp>
          </a:bodyPr>
          <a:lstStyle/>
          <a:p>
            <a:r>
              <a:rPr lang="en-US" b="1" smtClean="0"/>
              <a:t>Question 10. What is freedom of religion?</a:t>
            </a:r>
          </a:p>
          <a:p>
            <a:endParaRPr lang="en-US" smtClean="0"/>
          </a:p>
        </p:txBody>
      </p:sp>
    </p:spTree>
    <p:extLst>
      <p:ext uri="{BB962C8B-B14F-4D97-AF65-F5344CB8AC3E}">
        <p14:creationId xmlns:p14="http://schemas.microsoft.com/office/powerpoint/2010/main" val="2787637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Rot="1" noChangeAspect="1" noTextEdit="1"/>
          </p:cNvSpPr>
          <p:nvPr>
            <p:ph type="sldImg"/>
          </p:nvPr>
        </p:nvSpPr>
        <p:spPr bwMode="auto">
          <a:noFill/>
          <a:ln>
            <a:solidFill>
              <a:srgbClr val="000000"/>
            </a:solidFill>
            <a:miter lim="800000"/>
            <a:headEnd/>
            <a:tailEnd/>
          </a:ln>
        </p:spPr>
      </p:sp>
      <p:sp>
        <p:nvSpPr>
          <p:cNvPr id="102402"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Freedom of religion means you can practice any religion you want, or not practice a religion. </a:t>
            </a:r>
          </a:p>
        </p:txBody>
      </p:sp>
    </p:spTree>
    <p:extLst>
      <p:ext uri="{BB962C8B-B14F-4D97-AF65-F5344CB8AC3E}">
        <p14:creationId xmlns:p14="http://schemas.microsoft.com/office/powerpoint/2010/main" val="2205439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TextEdit="1"/>
          </p:cNvSpPr>
          <p:nvPr>
            <p:ph type="sldImg"/>
          </p:nvPr>
        </p:nvSpPr>
        <p:spPr bwMode="auto">
          <a:noFill/>
          <a:ln>
            <a:solidFill>
              <a:srgbClr val="000000"/>
            </a:solidFill>
            <a:miter lim="800000"/>
            <a:headEnd/>
            <a:tailEnd/>
          </a:ln>
        </p:spPr>
      </p:sp>
      <p:sp>
        <p:nvSpPr>
          <p:cNvPr id="94210" name="Rectangle 3"/>
          <p:cNvSpPr>
            <a:spLocks noGrp="1"/>
          </p:cNvSpPr>
          <p:nvPr>
            <p:ph type="body" idx="1"/>
          </p:nvPr>
        </p:nvSpPr>
        <p:spPr bwMode="auto">
          <a:noFill/>
        </p:spPr>
        <p:txBody>
          <a:bodyPr wrap="square" numCol="1" anchor="t" anchorCtr="0" compatLnSpc="1">
            <a:prstTxWarp prst="textNoShape">
              <a:avLst/>
            </a:prstTxWarp>
          </a:bodyPr>
          <a:lstStyle/>
          <a:p>
            <a:pPr lvl="0"/>
            <a:r>
              <a:rPr lang="en-US" sz="1200" kern="1200" dirty="0" smtClean="0">
                <a:solidFill>
                  <a:schemeClr val="tx1"/>
                </a:solidFill>
                <a:effectLst/>
                <a:latin typeface="+mn-lt"/>
                <a:ea typeface="+mn-ea"/>
                <a:cs typeface="+mn-cs"/>
              </a:rPr>
              <a:t>As previously mentioned, everyone living in the United States has certain basic rights. All but the last right on this list are from the First Amendment. The First Amendment can be simply summarized as freedom of expression. Freedom of expression includes freedom of speech, freedom of assembly, freedom to petition the government, and freedom of worship. (Although not on this list, it also includes freedom of the press.) The last right, the right to bear arms, is from the 2nd Amendment.</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302968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TextEdit="1"/>
          </p:cNvSpPr>
          <p:nvPr>
            <p:ph type="sldImg"/>
          </p:nvPr>
        </p:nvSpPr>
        <p:spPr bwMode="auto">
          <a:noFill/>
          <a:ln>
            <a:solidFill>
              <a:srgbClr val="000000"/>
            </a:solidFill>
            <a:miter lim="800000"/>
            <a:headEnd/>
            <a:tailEnd/>
          </a:ln>
        </p:spPr>
      </p:sp>
      <p:sp>
        <p:nvSpPr>
          <p:cNvPr id="45058" name="Rectangle 3"/>
          <p:cNvSpPr>
            <a:spLocks noGrp="1"/>
          </p:cNvSpPr>
          <p:nvPr>
            <p:ph type="body" idx="1"/>
          </p:nvPr>
        </p:nvSpPr>
        <p:spPr bwMode="auto">
          <a:noFill/>
        </p:spPr>
        <p:txBody>
          <a:bodyPr wrap="square" numCol="1" anchor="t" anchorCtr="0" compatLnSpc="1">
            <a:prstTxWarp prst="textNoShape">
              <a:avLst/>
            </a:prstTxWarp>
          </a:bodyPr>
          <a:lstStyle/>
          <a:p>
            <a:r>
              <a:rPr lang="en-US" b="1" smtClean="0"/>
              <a:t>Question </a:t>
            </a:r>
            <a:r>
              <a:rPr lang="en-US" altLang="ko-KR" b="1" smtClean="0">
                <a:ea typeface="굴림" pitchFamily="34" charset="-127"/>
              </a:rPr>
              <a:t>51. What are </a:t>
            </a:r>
            <a:r>
              <a:rPr lang="en-US" altLang="ko-KR" b="1" u="sng" smtClean="0">
                <a:ea typeface="굴림" pitchFamily="34" charset="-127"/>
              </a:rPr>
              <a:t>two</a:t>
            </a:r>
            <a:r>
              <a:rPr lang="en-US" altLang="ko-KR" b="1" smtClean="0">
                <a:ea typeface="굴림" pitchFamily="34" charset="-127"/>
              </a:rPr>
              <a:t> rights of everyone living in the United States?</a:t>
            </a:r>
          </a:p>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bwMode="auto">
          <a:noFill/>
        </p:spPr>
        <p:txBody>
          <a:bodyPr wrap="square" lIns="93167" tIns="46585" rIns="93167" bIns="46585" numCol="1" anchor="t" anchorCtr="0" compatLnSpc="1">
            <a:prstTxWarp prst="textNoShape">
              <a:avLst/>
            </a:prstTxWarp>
          </a:bodyPr>
          <a:lstStyle/>
          <a:p>
            <a:pPr lvl="0"/>
            <a:r>
              <a:rPr lang="en-US" sz="1200" kern="1200" dirty="0" smtClean="0">
                <a:solidFill>
                  <a:schemeClr val="tx1"/>
                </a:solidFill>
                <a:effectLst/>
                <a:latin typeface="+mn-lt"/>
                <a:ea typeface="+mn-ea"/>
                <a:cs typeface="+mn-cs"/>
              </a:rPr>
              <a:t>The Constitution includes procedures allowing changes or additions to be made to it. These are called amendments. So far, 27 amendments have been added to the Constitution. Four of the amendments are about voting. </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273794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TextEdit="1"/>
          </p:cNvSpPr>
          <p:nvPr>
            <p:ph type="sldImg"/>
          </p:nvPr>
        </p:nvSpPr>
        <p:spPr bwMode="auto">
          <a:noFill/>
          <a:ln>
            <a:solidFill>
              <a:srgbClr val="000000"/>
            </a:solidFill>
            <a:miter lim="800000"/>
            <a:headEnd/>
            <a:tailEnd/>
          </a:ln>
        </p:spPr>
      </p:sp>
      <p:sp>
        <p:nvSpPr>
          <p:cNvPr id="47106"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Some rights everyone living in the United States has are </a:t>
            </a:r>
          </a:p>
          <a:p>
            <a:pPr>
              <a:buFontTx/>
              <a:buChar char="•"/>
            </a:pPr>
            <a:r>
              <a:rPr lang="en-US" altLang="ko-KR" smtClean="0">
                <a:ea typeface="굴림" pitchFamily="34" charset="-127"/>
              </a:rPr>
              <a:t>freedom of expression</a:t>
            </a:r>
          </a:p>
          <a:p>
            <a:pPr>
              <a:buFontTx/>
              <a:buChar char="•"/>
            </a:pPr>
            <a:r>
              <a:rPr lang="en-US" altLang="ko-KR" smtClean="0">
                <a:ea typeface="굴림" pitchFamily="34" charset="-127"/>
              </a:rPr>
              <a:t>freedom of speech</a:t>
            </a:r>
          </a:p>
          <a:p>
            <a:pPr>
              <a:buFontTx/>
              <a:buChar char="•"/>
            </a:pPr>
            <a:r>
              <a:rPr lang="en-US" altLang="ko-KR" smtClean="0">
                <a:ea typeface="굴림" pitchFamily="34" charset="-127"/>
              </a:rPr>
              <a:t>freedom of assembly</a:t>
            </a:r>
          </a:p>
          <a:p>
            <a:pPr>
              <a:buFontTx/>
              <a:buChar char="•"/>
            </a:pPr>
            <a:r>
              <a:rPr lang="en-US" altLang="ko-KR" smtClean="0">
                <a:ea typeface="굴림" pitchFamily="34" charset="-127"/>
              </a:rPr>
              <a:t>freedom to petition the government</a:t>
            </a:r>
          </a:p>
          <a:p>
            <a:pPr>
              <a:buFontTx/>
              <a:buChar char="•"/>
            </a:pPr>
            <a:r>
              <a:rPr lang="en-US" altLang="ko-KR" smtClean="0">
                <a:ea typeface="굴림" pitchFamily="34" charset="-127"/>
              </a:rPr>
              <a:t>freedom of worship</a:t>
            </a:r>
          </a:p>
          <a:p>
            <a:pPr>
              <a:buFontTx/>
              <a:buChar char="•"/>
            </a:pPr>
            <a:r>
              <a:rPr lang="en-US" altLang="ko-KR" smtClean="0">
                <a:ea typeface="굴림" pitchFamily="34" charset="-127"/>
              </a:rPr>
              <a:t>and the right to bear arms</a:t>
            </a: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lvl="0"/>
            <a:r>
              <a:rPr lang="en-US" sz="1200" kern="1200" dirty="0" smtClean="0">
                <a:solidFill>
                  <a:schemeClr val="tx1"/>
                </a:solidFill>
                <a:effectLst/>
                <a:latin typeface="+mn-lt"/>
                <a:ea typeface="+mn-ea"/>
                <a:cs typeface="+mn-cs"/>
              </a:rPr>
              <a:t>As a citizen, you must serve on a jury and vote in federal elections. The Constitution allows citizens the right to a trial by jury. A jury is a group of between 6 and 12 citizens who are chosen to listen to a court case and then decide if a person is guilty or innocent. When deciding, jury verdicts must be unanimous. If you receive a letter for jury duty, you are required to serve because jury duty is a legal responsibility. Voting, on the other hand, is a civic responsibility. You do not have to vote. However, it is important that all citizens participate in the democratic process and help choose leaders that represent their ideas and interests. </a:t>
            </a:r>
            <a:endParaRPr lang="en-US" sz="1200" kern="1200" dirty="0">
              <a:solidFill>
                <a:schemeClr val="tx1"/>
              </a:solidFill>
              <a:effectLst/>
              <a:latin typeface="+mn-lt"/>
              <a:ea typeface="+mn-ea"/>
              <a:cs typeface="+mn-cs"/>
            </a:endParaRPr>
          </a:p>
        </p:txBody>
      </p:sp>
      <p:sp>
        <p:nvSpPr>
          <p:cNvPr id="4915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D433E29-CD98-4B49-8EC1-C58DA16766E8}" type="slidenum">
              <a:rPr lang="en-US" sz="1200"/>
              <a:pPr algn="r"/>
              <a:t>21</a:t>
            </a:fld>
            <a:endParaRPr lang="en-US" sz="1200"/>
          </a:p>
        </p:txBody>
      </p:sp>
    </p:spTree>
    <p:extLst>
      <p:ext uri="{BB962C8B-B14F-4D97-AF65-F5344CB8AC3E}">
        <p14:creationId xmlns:p14="http://schemas.microsoft.com/office/powerpoint/2010/main" val="4197131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bwMode="auto">
          <a:noFill/>
          <a:ln>
            <a:solidFill>
              <a:srgbClr val="000000"/>
            </a:solidFill>
            <a:miter lim="800000"/>
            <a:headEnd/>
            <a:tailEnd/>
          </a:ln>
        </p:spPr>
      </p:sp>
      <p:sp>
        <p:nvSpPr>
          <p:cNvPr id="51202" name="Rectangle 3"/>
          <p:cNvSpPr>
            <a:spLocks noGrp="1"/>
          </p:cNvSpPr>
          <p:nvPr>
            <p:ph type="body" idx="1"/>
          </p:nvPr>
        </p:nvSpPr>
        <p:spPr bwMode="auto">
          <a:noFill/>
        </p:spPr>
        <p:txBody>
          <a:bodyPr wrap="square" numCol="1" anchor="t" anchorCtr="0" compatLnSpc="1">
            <a:prstTxWarp prst="textNoShape">
              <a:avLst/>
            </a:prstTxWarp>
          </a:bodyPr>
          <a:lstStyle/>
          <a:p>
            <a:r>
              <a:rPr lang="en-US" b="1" smtClean="0"/>
              <a:t>Question </a:t>
            </a:r>
            <a:r>
              <a:rPr lang="en-US" altLang="ko-KR" b="1" smtClean="0">
                <a:ea typeface="굴림" pitchFamily="34" charset="-127"/>
              </a:rPr>
              <a:t>49. What is </a:t>
            </a:r>
            <a:r>
              <a:rPr lang="en-US" altLang="ko-KR" b="1" u="sng" smtClean="0">
                <a:ea typeface="굴림" pitchFamily="34" charset="-127"/>
              </a:rPr>
              <a:t>one</a:t>
            </a:r>
            <a:r>
              <a:rPr lang="en-US" altLang="ko-KR" b="1" smtClean="0">
                <a:ea typeface="굴림" pitchFamily="34" charset="-127"/>
              </a:rPr>
              <a:t> responsibility that is only for United States citizens?</a:t>
            </a:r>
          </a:p>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TextEdit="1"/>
          </p:cNvSpPr>
          <p:nvPr>
            <p:ph type="sldImg"/>
          </p:nvPr>
        </p:nvSpPr>
        <p:spPr bwMode="auto">
          <a:noFill/>
          <a:ln>
            <a:solidFill>
              <a:srgbClr val="000000"/>
            </a:solidFill>
            <a:miter lim="800000"/>
            <a:headEnd/>
            <a:tailEnd/>
          </a:ln>
        </p:spPr>
      </p:sp>
      <p:sp>
        <p:nvSpPr>
          <p:cNvPr id="53250"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Two responsibilities of a U.S. citizen are serving on a jury and voting in a federal election.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lvl="0"/>
            <a:r>
              <a:rPr lang="en-US" sz="1200" kern="1200" dirty="0" smtClean="0">
                <a:solidFill>
                  <a:schemeClr val="tx1"/>
                </a:solidFill>
                <a:effectLst/>
                <a:latin typeface="+mn-lt"/>
                <a:ea typeface="+mn-ea"/>
                <a:cs typeface="+mn-cs"/>
              </a:rPr>
              <a:t>Other responsibilities of a U.S. citizen include obeying the law, paying taxes, and knowing about current issues. However, even if you aren't a citizen, you must still obey all laws and pay your taxes. Anyone who works in the United States has to pay federal income tax and usually state income tax and property tax as well. During your naturalization exam you will be asked if you owe any taxes, so it is important to pay your taxes. Every year, April 15 is the last day you can send in your federal and state income tax forms. </a:t>
            </a:r>
            <a:endParaRPr lang="en-US" sz="1200" kern="1200" dirty="0">
              <a:solidFill>
                <a:schemeClr val="tx1"/>
              </a:solidFill>
              <a:effectLst/>
              <a:latin typeface="+mn-lt"/>
              <a:ea typeface="+mn-ea"/>
              <a:cs typeface="+mn-cs"/>
            </a:endParaRPr>
          </a:p>
        </p:txBody>
      </p:sp>
      <p:sp>
        <p:nvSpPr>
          <p:cNvPr id="5529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9CE7D65-24A0-4458-B878-B55B4134A5F9}" type="slidenum">
              <a:rPr lang="en-US" sz="1200"/>
              <a:pPr algn="r"/>
              <a:t>24</a:t>
            </a:fld>
            <a:endParaRPr lang="en-US" sz="1200"/>
          </a:p>
        </p:txBody>
      </p:sp>
    </p:spTree>
    <p:extLst>
      <p:ext uri="{BB962C8B-B14F-4D97-AF65-F5344CB8AC3E}">
        <p14:creationId xmlns:p14="http://schemas.microsoft.com/office/powerpoint/2010/main" val="29468463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bwMode="auto">
          <a:noFill/>
          <a:ln>
            <a:solidFill>
              <a:srgbClr val="000000"/>
            </a:solidFill>
            <a:miter lim="800000"/>
            <a:headEnd/>
            <a:tailEnd/>
          </a:ln>
        </p:spPr>
      </p:sp>
      <p:sp>
        <p:nvSpPr>
          <p:cNvPr id="5120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ko-KR" b="1" dirty="0" smtClean="0">
                <a:ea typeface="굴림" pitchFamily="34" charset="-127"/>
              </a:rPr>
              <a:t>Question 56. When is the last day you can send in federal income tax forms?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TextEdit="1"/>
          </p:cNvSpPr>
          <p:nvPr>
            <p:ph type="sldImg"/>
          </p:nvPr>
        </p:nvSpPr>
        <p:spPr bwMode="auto">
          <a:noFill/>
          <a:ln>
            <a:solidFill>
              <a:srgbClr val="000000"/>
            </a:solidFill>
            <a:miter lim="800000"/>
            <a:headEnd/>
            <a:tailEnd/>
          </a:ln>
        </p:spPr>
      </p:sp>
      <p:sp>
        <p:nvSpPr>
          <p:cNvPr id="59394"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April 15. April 15 is the last day you can send in your federal income tax forms.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TextEdit="1"/>
          </p:cNvSpPr>
          <p:nvPr>
            <p:ph type="sldImg"/>
          </p:nvPr>
        </p:nvSpPr>
        <p:spPr bwMode="auto">
          <a:noFill/>
          <a:ln>
            <a:solidFill>
              <a:srgbClr val="000000"/>
            </a:solidFill>
            <a:miter lim="800000"/>
            <a:headEnd/>
            <a:tailEnd/>
          </a:ln>
        </p:spPr>
      </p:sp>
      <p:sp>
        <p:nvSpPr>
          <p:cNvPr id="61442"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While you don’t have to be a citizen to have some of the same rights as Americans, citizenship gives you two very important rights – the ability to vote in a federal election and to run for federal office. </a:t>
            </a:r>
          </a:p>
          <a:p>
            <a:endParaRPr lang="en-US" dirty="0" smtClean="0"/>
          </a:p>
        </p:txBody>
      </p:sp>
    </p:spTree>
    <p:extLst>
      <p:ext uri="{BB962C8B-B14F-4D97-AF65-F5344CB8AC3E}">
        <p14:creationId xmlns:p14="http://schemas.microsoft.com/office/powerpoint/2010/main" val="1662822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bwMode="auto">
          <a:noFill/>
          <a:ln>
            <a:solidFill>
              <a:srgbClr val="000000"/>
            </a:solidFill>
            <a:miter lim="800000"/>
            <a:headEnd/>
            <a:tailEnd/>
          </a:ln>
        </p:spPr>
      </p:sp>
      <p:sp>
        <p:nvSpPr>
          <p:cNvPr id="63490" name="Rectangle 3"/>
          <p:cNvSpPr>
            <a:spLocks noGrp="1"/>
          </p:cNvSpPr>
          <p:nvPr>
            <p:ph type="body" idx="1"/>
          </p:nvPr>
        </p:nvSpPr>
        <p:spPr bwMode="auto">
          <a:noFill/>
        </p:spPr>
        <p:txBody>
          <a:bodyPr wrap="square" numCol="1" anchor="t" anchorCtr="0" compatLnSpc="1">
            <a:prstTxWarp prst="textNoShape">
              <a:avLst/>
            </a:prstTxWarp>
          </a:bodyPr>
          <a:lstStyle/>
          <a:p>
            <a:r>
              <a:rPr lang="en-US" b="1" smtClean="0"/>
              <a:t>Question </a:t>
            </a:r>
            <a:r>
              <a:rPr lang="en-US" altLang="ko-KR" b="1" smtClean="0">
                <a:ea typeface="굴림" pitchFamily="34" charset="-127"/>
              </a:rPr>
              <a:t>50. Name </a:t>
            </a:r>
            <a:r>
              <a:rPr lang="en-US" altLang="ko-KR" b="1" u="sng" smtClean="0">
                <a:ea typeface="굴림" pitchFamily="34" charset="-127"/>
              </a:rPr>
              <a:t>one</a:t>
            </a:r>
            <a:r>
              <a:rPr lang="en-US" altLang="ko-KR" b="1" smtClean="0">
                <a:ea typeface="굴림" pitchFamily="34" charset="-127"/>
              </a:rPr>
              <a:t> right only for United States citizens.</a:t>
            </a:r>
          </a:p>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TextEdit="1"/>
          </p:cNvSpPr>
          <p:nvPr>
            <p:ph type="sldImg"/>
          </p:nvPr>
        </p:nvSpPr>
        <p:spPr bwMode="auto">
          <a:noFill/>
          <a:ln>
            <a:solidFill>
              <a:srgbClr val="000000"/>
            </a:solidFill>
            <a:miter lim="800000"/>
            <a:headEnd/>
            <a:tailEnd/>
          </a:ln>
        </p:spPr>
      </p:sp>
      <p:sp>
        <p:nvSpPr>
          <p:cNvPr id="65538" name="Rectangle 3"/>
          <p:cNvSpPr>
            <a:spLocks noGrp="1"/>
          </p:cNvSpPr>
          <p:nvPr>
            <p:ph type="body" idx="1"/>
          </p:nvPr>
        </p:nvSpPr>
        <p:spPr bwMode="auto">
          <a:noFill/>
        </p:spPr>
        <p:txBody>
          <a:bodyPr wrap="square" numCol="1" anchor="t" anchorCtr="0" compatLnSpc="1">
            <a:prstTxWarp prst="textNoShape">
              <a:avLst/>
            </a:prstTxWarp>
          </a:bodyPr>
          <a:lstStyle/>
          <a:p>
            <a:r>
              <a:rPr lang="en-US" altLang="ko-KR" smtClean="0">
                <a:ea typeface="굴림" pitchFamily="34" charset="-127"/>
              </a:rPr>
              <a:t>Two rights that are only for U.S. citizens are voting in a federal election and running for federal office. </a:t>
            </a: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TextEdit="1"/>
          </p:cNvSpPr>
          <p:nvPr>
            <p:ph type="sldImg"/>
          </p:nvPr>
        </p:nvSpPr>
        <p:spPr bwMode="auto">
          <a:noFill/>
          <a:ln>
            <a:solidFill>
              <a:srgbClr val="000000"/>
            </a:solidFill>
            <a:miter lim="800000"/>
            <a:headEnd/>
            <a:tailEnd/>
          </a:ln>
        </p:spPr>
      </p:sp>
      <p:sp>
        <p:nvSpPr>
          <p:cNvPr id="20482" name="Rectangle 3"/>
          <p:cNvSpPr>
            <a:spLocks noGrp="1"/>
          </p:cNvSpPr>
          <p:nvPr>
            <p:ph type="body" idx="1"/>
          </p:nvPr>
        </p:nvSpPr>
        <p:spPr bwMode="auto">
          <a:noFill/>
        </p:spPr>
        <p:txBody>
          <a:bodyPr wrap="square" numCol="1" anchor="t" anchorCtr="0" compatLnSpc="1">
            <a:prstTxWarp prst="textNoShape">
              <a:avLst/>
            </a:prstTxWarp>
          </a:bodyPr>
          <a:lstStyle/>
          <a:p>
            <a:r>
              <a:rPr lang="en-US" b="1" smtClean="0"/>
              <a:t>Question 4. What is an amendment?</a:t>
            </a:r>
            <a:r>
              <a:rPr lang="en-US" smtClean="0"/>
              <a:t>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lvl="0"/>
            <a:r>
              <a:rPr lang="en-US" sz="1200" kern="1200" dirty="0" smtClean="0">
                <a:solidFill>
                  <a:schemeClr val="tx1"/>
                </a:solidFill>
                <a:effectLst/>
                <a:latin typeface="+mn-lt"/>
                <a:ea typeface="+mn-ea"/>
                <a:cs typeface="+mn-cs"/>
              </a:rPr>
              <a:t>When you become naturalized, you will be required to say the Pledge of Allegiance. When you say the Pledge of Allegiance you show your loyalty to the United States and to its flag. The words to the Pledge of Allegiance are: </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I pledge allegiance to the flag of the United States of America, and to the republic for which it stands, one nation under God, indivisible, with liberty and justice for all.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original pledge was written in 1892 by Francis Bellamy, but was not written for the United States. Bellamy wrote a pledge to be used by citizens of any country. In the 1920s, the phrase "the flag of the United States of America" was added. Then, in 1954, Congress added the words "under God." That last change created the pledge we say today. When saying the pledge, you should stand facing the flag with your right hand over your heart. </a:t>
            </a:r>
            <a:r>
              <a:rPr lang="en-US" sz="1200" kern="1200" smtClean="0">
                <a:solidFill>
                  <a:schemeClr val="tx1"/>
                </a:solidFill>
                <a:effectLst/>
                <a:latin typeface="+mn-lt"/>
                <a:ea typeface="+mn-ea"/>
                <a:cs typeface="+mn-cs"/>
              </a:rPr>
              <a:t>If you are wearing a military uniform, you should salute instead of putting your hand over your heart. </a:t>
            </a:r>
            <a:endParaRPr lang="en-US" sz="1200" kern="1200">
              <a:solidFill>
                <a:schemeClr val="tx1"/>
              </a:solidFill>
              <a:effectLst/>
              <a:latin typeface="+mn-lt"/>
              <a:ea typeface="+mn-ea"/>
              <a:cs typeface="+mn-cs"/>
            </a:endParaRPr>
          </a:p>
        </p:txBody>
      </p:sp>
      <p:sp>
        <p:nvSpPr>
          <p:cNvPr id="6758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82C9774-2DBB-4AA9-8538-9A2285335D6E}" type="slidenum">
              <a:rPr lang="en-US" sz="1200"/>
              <a:pPr algn="r"/>
              <a:t>30</a:t>
            </a:fld>
            <a:endParaRPr lang="en-US" sz="1200"/>
          </a:p>
        </p:txBody>
      </p:sp>
    </p:spTree>
    <p:extLst>
      <p:ext uri="{BB962C8B-B14F-4D97-AF65-F5344CB8AC3E}">
        <p14:creationId xmlns:p14="http://schemas.microsoft.com/office/powerpoint/2010/main" val="20281860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bwMode="auto">
          <a:noFill/>
          <a:ln>
            <a:solidFill>
              <a:srgbClr val="000000"/>
            </a:solidFill>
            <a:miter lim="800000"/>
            <a:headEnd/>
            <a:tailEnd/>
          </a:ln>
        </p:spPr>
      </p:sp>
      <p:sp>
        <p:nvSpPr>
          <p:cNvPr id="63490" name="Rectangle 3"/>
          <p:cNvSpPr>
            <a:spLocks noGrp="1"/>
          </p:cNvSpPr>
          <p:nvPr>
            <p:ph type="body" idx="1"/>
          </p:nvPr>
        </p:nvSpPr>
        <p:spPr bwMode="auto">
          <a:noFill/>
        </p:spPr>
        <p:txBody>
          <a:bodyPr wrap="square" numCol="1" anchor="t" anchorCtr="0" compatLnSpc="1">
            <a:prstTxWarp prst="textNoShape">
              <a:avLst/>
            </a:prstTxWarp>
          </a:bodyPr>
          <a:lstStyle/>
          <a:p>
            <a:r>
              <a:rPr lang="en-US" b="1" dirty="0" smtClean="0"/>
              <a:t>Question </a:t>
            </a:r>
            <a:r>
              <a:rPr lang="en-US" altLang="ko-KR" b="1" dirty="0" smtClean="0">
                <a:ea typeface="굴림" pitchFamily="34" charset="-127"/>
              </a:rPr>
              <a:t>52. What do we show loyalty to when we say the Pledge of Allegiance?</a:t>
            </a:r>
          </a:p>
          <a:p>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TextEdit="1"/>
          </p:cNvSpPr>
          <p:nvPr>
            <p:ph type="sldImg"/>
          </p:nvPr>
        </p:nvSpPr>
        <p:spPr bwMode="auto">
          <a:noFill/>
          <a:ln>
            <a:solidFill>
              <a:srgbClr val="000000"/>
            </a:solidFill>
            <a:miter lim="800000"/>
            <a:headEnd/>
            <a:tailEnd/>
          </a:ln>
        </p:spPr>
      </p:sp>
      <p:sp>
        <p:nvSpPr>
          <p:cNvPr id="71682"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When we say the Pledge of Allegiance we show our loyalty to the United States and the country's flag.</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TextEdit="1"/>
          </p:cNvSpPr>
          <p:nvPr>
            <p:ph type="sldImg"/>
          </p:nvPr>
        </p:nvSpPr>
        <p:spPr bwMode="auto">
          <a:noFill/>
          <a:ln>
            <a:solidFill>
              <a:srgbClr val="000000"/>
            </a:solidFill>
            <a:miter lim="800000"/>
            <a:headEnd/>
            <a:tailEnd/>
          </a:ln>
        </p:spPr>
      </p:sp>
      <p:sp>
        <p:nvSpPr>
          <p:cNvPr id="79874" name="Rectangle 3"/>
          <p:cNvSpPr>
            <a:spLocks noGrp="1"/>
          </p:cNvSpPr>
          <p:nvPr>
            <p:ph type="body" idx="1"/>
          </p:nvPr>
        </p:nvSpPr>
        <p:spPr bwMode="auto">
          <a:noFill/>
        </p:spPr>
        <p:txBody>
          <a:bodyPr wrap="square" lIns="91430" tIns="45716" rIns="91430" bIns="45716"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 Pledge of Allegiance means you give up loyalty to other countries. When you become a citizen you also promise to defend the Constitution and laws of the United States, obey the laws of the United States, serve in the U.S. military if needed, serve or do important work for the nation if needed, and be loyal to the United States. </a:t>
            </a:r>
          </a:p>
          <a:p>
            <a:endParaRPr lang="en-US" dirty="0" smtClean="0">
              <a:ea typeface="굴림" pitchFamily="34" charset="-127"/>
            </a:endParaRPr>
          </a:p>
        </p:txBody>
      </p:sp>
    </p:spTree>
    <p:extLst>
      <p:ext uri="{BB962C8B-B14F-4D97-AF65-F5344CB8AC3E}">
        <p14:creationId xmlns:p14="http://schemas.microsoft.com/office/powerpoint/2010/main" val="11617420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TextEdit="1"/>
          </p:cNvSpPr>
          <p:nvPr>
            <p:ph type="sldImg"/>
          </p:nvPr>
        </p:nvSpPr>
        <p:spPr bwMode="auto">
          <a:noFill/>
          <a:ln>
            <a:solidFill>
              <a:srgbClr val="000000"/>
            </a:solidFill>
            <a:miter lim="800000"/>
            <a:headEnd/>
            <a:tailEnd/>
          </a:ln>
        </p:spPr>
      </p:sp>
      <p:sp>
        <p:nvSpPr>
          <p:cNvPr id="79874" name="Rectangle 3"/>
          <p:cNvSpPr>
            <a:spLocks noGrp="1"/>
          </p:cNvSpPr>
          <p:nvPr>
            <p:ph type="body" idx="1"/>
          </p:nvPr>
        </p:nvSpPr>
        <p:spPr bwMode="auto">
          <a:noFill/>
        </p:spPr>
        <p:txBody>
          <a:bodyPr wrap="square" lIns="91430" tIns="45716" rIns="91430" bIns="45716"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 Pledge of Allegiance means you give up loyalty to other countries. When you become a citizen you also promise to defend the Constitution and laws of the United States, obey the laws of the United States, serve in the U.S. military if needed, serve or do important work for the nation if needed, and be loyal to the United States. </a:t>
            </a:r>
          </a:p>
          <a:p>
            <a:endParaRPr lang="en-US" dirty="0" smtClean="0">
              <a:ea typeface="굴림" pitchFamily="34" charset="-127"/>
            </a:endParaRPr>
          </a:p>
        </p:txBody>
      </p:sp>
    </p:spTree>
    <p:extLst>
      <p:ext uri="{BB962C8B-B14F-4D97-AF65-F5344CB8AC3E}">
        <p14:creationId xmlns:p14="http://schemas.microsoft.com/office/powerpoint/2010/main" val="6780946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TextEdit="1"/>
          </p:cNvSpPr>
          <p:nvPr>
            <p:ph type="sldImg"/>
          </p:nvPr>
        </p:nvSpPr>
        <p:spPr bwMode="auto">
          <a:noFill/>
          <a:ln>
            <a:solidFill>
              <a:srgbClr val="000000"/>
            </a:solidFill>
            <a:miter lim="800000"/>
            <a:headEnd/>
            <a:tailEnd/>
          </a:ln>
        </p:spPr>
      </p:sp>
      <p:sp>
        <p:nvSpPr>
          <p:cNvPr id="79874" name="Rectangle 3"/>
          <p:cNvSpPr>
            <a:spLocks noGrp="1"/>
          </p:cNvSpPr>
          <p:nvPr>
            <p:ph type="body" idx="1"/>
          </p:nvPr>
        </p:nvSpPr>
        <p:spPr bwMode="auto">
          <a:noFill/>
        </p:spPr>
        <p:txBody>
          <a:bodyPr wrap="square" lIns="91430" tIns="45716" rIns="91430" bIns="45716"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 Pledge of Allegiance means you give up loyalty to other countries. When you become a citizen you also promise to defend the Constitution and laws of the United States, obey the laws of the United States, serve in the U.S. military if needed, serve or do important work for the nation if needed, and be loyal to the United States. </a:t>
            </a:r>
          </a:p>
          <a:p>
            <a:endParaRPr lang="en-US" dirty="0" smtClean="0">
              <a:ea typeface="굴림" pitchFamily="34" charset="-127"/>
            </a:endParaRPr>
          </a:p>
        </p:txBody>
      </p:sp>
    </p:spTree>
    <p:extLst>
      <p:ext uri="{BB962C8B-B14F-4D97-AF65-F5344CB8AC3E}">
        <p14:creationId xmlns:p14="http://schemas.microsoft.com/office/powerpoint/2010/main" val="29473286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TextEdit="1"/>
          </p:cNvSpPr>
          <p:nvPr>
            <p:ph type="sldImg"/>
          </p:nvPr>
        </p:nvSpPr>
        <p:spPr bwMode="auto">
          <a:noFill/>
          <a:ln>
            <a:solidFill>
              <a:srgbClr val="000000"/>
            </a:solidFill>
            <a:miter lim="800000"/>
            <a:headEnd/>
            <a:tailEnd/>
          </a:ln>
        </p:spPr>
      </p:sp>
      <p:sp>
        <p:nvSpPr>
          <p:cNvPr id="79874" name="Rectangle 3"/>
          <p:cNvSpPr>
            <a:spLocks noGrp="1"/>
          </p:cNvSpPr>
          <p:nvPr>
            <p:ph type="body" idx="1"/>
          </p:nvPr>
        </p:nvSpPr>
        <p:spPr bwMode="auto">
          <a:noFill/>
        </p:spPr>
        <p:txBody>
          <a:bodyPr wrap="square" lIns="91430" tIns="45716" rIns="91430" bIns="45716"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 Pledge of Allegiance means you give up loyalty to other countries. When you become a citizen you also promise to defend the Constitution and laws of the United States, obey the laws of the United States, serve in the U.S. military if needed, serve or do important work for the nation if needed, and be loyal to the United States. </a:t>
            </a:r>
          </a:p>
          <a:p>
            <a:endParaRPr lang="en-US" dirty="0" smtClean="0">
              <a:ea typeface="굴림" pitchFamily="34" charset="-127"/>
            </a:endParaRPr>
          </a:p>
        </p:txBody>
      </p:sp>
    </p:spTree>
    <p:extLst>
      <p:ext uri="{BB962C8B-B14F-4D97-AF65-F5344CB8AC3E}">
        <p14:creationId xmlns:p14="http://schemas.microsoft.com/office/powerpoint/2010/main" val="16973409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TextEdit="1"/>
          </p:cNvSpPr>
          <p:nvPr>
            <p:ph type="sldImg"/>
          </p:nvPr>
        </p:nvSpPr>
        <p:spPr bwMode="auto">
          <a:noFill/>
          <a:ln>
            <a:solidFill>
              <a:srgbClr val="000000"/>
            </a:solidFill>
            <a:miter lim="800000"/>
            <a:headEnd/>
            <a:tailEnd/>
          </a:ln>
        </p:spPr>
      </p:sp>
      <p:sp>
        <p:nvSpPr>
          <p:cNvPr id="79874" name="Rectangle 3"/>
          <p:cNvSpPr>
            <a:spLocks noGrp="1"/>
          </p:cNvSpPr>
          <p:nvPr>
            <p:ph type="body" idx="1"/>
          </p:nvPr>
        </p:nvSpPr>
        <p:spPr bwMode="auto">
          <a:noFill/>
        </p:spPr>
        <p:txBody>
          <a:bodyPr wrap="square" lIns="91430" tIns="45716" rIns="91430" bIns="45716"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 Pledge of Allegiance means you give up loyalty to other countries. When you become a citizen you also promise to defend the Constitution and laws of the United States, obey the laws of the United States, serve in the U.S. military if needed, serve or do important work for the nation if needed, and be loyal to the United States. </a:t>
            </a:r>
          </a:p>
          <a:p>
            <a:endParaRPr lang="en-US" dirty="0" smtClean="0">
              <a:ea typeface="굴림" pitchFamily="34" charset="-127"/>
            </a:endParaRPr>
          </a:p>
        </p:txBody>
      </p:sp>
    </p:spTree>
    <p:extLst>
      <p:ext uri="{BB962C8B-B14F-4D97-AF65-F5344CB8AC3E}">
        <p14:creationId xmlns:p14="http://schemas.microsoft.com/office/powerpoint/2010/main" val="4230819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TextEdit="1"/>
          </p:cNvSpPr>
          <p:nvPr>
            <p:ph type="sldImg"/>
          </p:nvPr>
        </p:nvSpPr>
        <p:spPr bwMode="auto">
          <a:noFill/>
          <a:ln>
            <a:solidFill>
              <a:srgbClr val="000000"/>
            </a:solidFill>
            <a:miter lim="800000"/>
            <a:headEnd/>
            <a:tailEnd/>
          </a:ln>
        </p:spPr>
      </p:sp>
      <p:sp>
        <p:nvSpPr>
          <p:cNvPr id="79874" name="Rectangle 3"/>
          <p:cNvSpPr>
            <a:spLocks noGrp="1"/>
          </p:cNvSpPr>
          <p:nvPr>
            <p:ph type="body" idx="1"/>
          </p:nvPr>
        </p:nvSpPr>
        <p:spPr bwMode="auto">
          <a:noFill/>
        </p:spPr>
        <p:txBody>
          <a:bodyPr wrap="square" lIns="91430" tIns="45716" rIns="91430" bIns="45716"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 Pledge of Allegiance means you give up loyalty to other countries. When you become a citizen you also promise to defend the Constitution and laws of the United States, obey the laws of the United States, serve in the U.S. military if needed, serve or do important work for the nation if needed, and be loyal to the United States. </a:t>
            </a:r>
          </a:p>
          <a:p>
            <a:endParaRPr lang="en-US" dirty="0" smtClean="0">
              <a:ea typeface="굴림" pitchFamily="34" charset="-127"/>
            </a:endParaRPr>
          </a:p>
        </p:txBody>
      </p:sp>
    </p:spTree>
    <p:extLst>
      <p:ext uri="{BB962C8B-B14F-4D97-AF65-F5344CB8AC3E}">
        <p14:creationId xmlns:p14="http://schemas.microsoft.com/office/powerpoint/2010/main" val="23399754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bwMode="auto">
          <a:noFill/>
          <a:ln>
            <a:solidFill>
              <a:srgbClr val="000000"/>
            </a:solidFill>
            <a:miter lim="800000"/>
            <a:headEnd/>
            <a:tailEnd/>
          </a:ln>
        </p:spPr>
      </p:sp>
      <p:sp>
        <p:nvSpPr>
          <p:cNvPr id="63490" name="Rectangle 3"/>
          <p:cNvSpPr>
            <a:spLocks noGrp="1"/>
          </p:cNvSpPr>
          <p:nvPr>
            <p:ph type="body" idx="1"/>
          </p:nvPr>
        </p:nvSpPr>
        <p:spPr bwMode="auto">
          <a:noFill/>
        </p:spPr>
        <p:txBody>
          <a:bodyPr wrap="square" numCol="1" anchor="t" anchorCtr="0" compatLnSpc="1">
            <a:prstTxWarp prst="textNoShape">
              <a:avLst/>
            </a:prstTxWarp>
          </a:bodyPr>
          <a:lstStyle/>
          <a:p>
            <a:r>
              <a:rPr lang="en-US" altLang="ko-KR" b="1" dirty="0" smtClean="0">
                <a:ea typeface="굴림" pitchFamily="34" charset="-127"/>
              </a:rPr>
              <a:t>Question 53. What is </a:t>
            </a:r>
            <a:r>
              <a:rPr lang="en-US" altLang="ko-KR" b="1" u="sng" dirty="0" smtClean="0">
                <a:ea typeface="굴림" pitchFamily="34" charset="-127"/>
              </a:rPr>
              <a:t>one</a:t>
            </a:r>
            <a:r>
              <a:rPr lang="en-US" altLang="ko-KR" b="1" dirty="0" smtClean="0">
                <a:ea typeface="굴림" pitchFamily="34" charset="-127"/>
              </a:rPr>
              <a:t> promise you make when you become a United States citizen?</a:t>
            </a:r>
          </a:p>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bwMode="auto">
          <a:noFill/>
          <a:ln>
            <a:solidFill>
              <a:srgbClr val="000000"/>
            </a:solidFill>
            <a:miter lim="800000"/>
            <a:headEnd/>
            <a:tailEnd/>
          </a:ln>
        </p:spPr>
      </p:sp>
      <p:sp>
        <p:nvSpPr>
          <p:cNvPr id="22530" name="Rectangle 3"/>
          <p:cNvSpPr>
            <a:spLocks noGrp="1"/>
          </p:cNvSpPr>
          <p:nvPr>
            <p:ph type="body" idx="1"/>
          </p:nvPr>
        </p:nvSpPr>
        <p:spPr bwMode="auto">
          <a:noFill/>
        </p:spPr>
        <p:txBody>
          <a:bodyPr wrap="square" numCol="1" anchor="t" anchorCtr="0" compatLnSpc="1">
            <a:prstTxWarp prst="textNoShape">
              <a:avLst/>
            </a:prstTxWarp>
          </a:bodyPr>
          <a:lstStyle/>
          <a:p>
            <a:r>
              <a:rPr lang="en-US" altLang="ko-KR" smtClean="0">
                <a:ea typeface="굴림" pitchFamily="34" charset="-127"/>
              </a:rPr>
              <a:t>An amendment is a change or addition to the Constitution. </a:t>
            </a:r>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TextEdit="1"/>
          </p:cNvSpPr>
          <p:nvPr>
            <p:ph type="sldImg"/>
          </p:nvPr>
        </p:nvSpPr>
        <p:spPr bwMode="auto">
          <a:noFill/>
          <a:ln>
            <a:solidFill>
              <a:srgbClr val="000000"/>
            </a:solidFill>
            <a:miter lim="800000"/>
            <a:headEnd/>
            <a:tailEnd/>
          </a:ln>
        </p:spPr>
      </p:sp>
      <p:sp>
        <p:nvSpPr>
          <p:cNvPr id="77826" name="Rectangle 3"/>
          <p:cNvSpPr>
            <a:spLocks noGrp="1"/>
          </p:cNvSpPr>
          <p:nvPr>
            <p:ph type="body" idx="1"/>
          </p:nvPr>
        </p:nvSpPr>
        <p:spPr bwMode="auto">
          <a:noFill/>
        </p:spPr>
        <p:txBody>
          <a:bodyPr wrap="square" numCol="1" anchor="t" anchorCtr="0" compatLnSpc="1">
            <a:prstTxWarp prst="textNoShape">
              <a:avLst/>
            </a:prstTxWarp>
          </a:bodyPr>
          <a:lstStyle/>
          <a:p>
            <a:r>
              <a:rPr lang="en-US" altLang="ko-KR" dirty="0" smtClean="0">
                <a:ea typeface="굴림" pitchFamily="34" charset="-127"/>
              </a:rPr>
              <a:t>There are several promises you make when you become a U.S. citizen. Some of them are: </a:t>
            </a:r>
          </a:p>
          <a:p>
            <a:pPr>
              <a:buFontTx/>
              <a:buChar char="•"/>
            </a:pPr>
            <a:r>
              <a:rPr lang="en-US" altLang="ko-KR" dirty="0" smtClean="0">
                <a:ea typeface="굴림" pitchFamily="34" charset="-127"/>
              </a:rPr>
              <a:t>give up loyalty to other countries </a:t>
            </a:r>
          </a:p>
          <a:p>
            <a:pPr>
              <a:buFontTx/>
              <a:buChar char="•"/>
            </a:pPr>
            <a:r>
              <a:rPr lang="en-US" altLang="ko-KR" dirty="0" smtClean="0">
                <a:ea typeface="굴림" pitchFamily="34" charset="-127"/>
              </a:rPr>
              <a:t>defend the Constitution and laws of the United States</a:t>
            </a:r>
          </a:p>
          <a:p>
            <a:pPr>
              <a:buFontTx/>
              <a:buChar char="•"/>
            </a:pPr>
            <a:r>
              <a:rPr lang="en-US" altLang="ko-KR" dirty="0" smtClean="0">
                <a:ea typeface="굴림" pitchFamily="34" charset="-127"/>
              </a:rPr>
              <a:t>obey the laws of the United States</a:t>
            </a:r>
          </a:p>
          <a:p>
            <a:pPr>
              <a:buFontTx/>
              <a:buChar char="•"/>
            </a:pPr>
            <a:r>
              <a:rPr lang="en-US" altLang="ko-KR" dirty="0" smtClean="0">
                <a:ea typeface="굴림" pitchFamily="34" charset="-127"/>
              </a:rPr>
              <a:t>serve in the U.S. military</a:t>
            </a:r>
            <a:r>
              <a:rPr lang="en-US" altLang="ko-KR" baseline="0" dirty="0" smtClean="0">
                <a:ea typeface="굴림" pitchFamily="34" charset="-127"/>
              </a:rPr>
              <a:t> </a:t>
            </a:r>
            <a:r>
              <a:rPr lang="en-US" altLang="ko-KR" dirty="0" smtClean="0">
                <a:ea typeface="굴림" pitchFamily="34" charset="-127"/>
              </a:rPr>
              <a:t>if necessary</a:t>
            </a:r>
          </a:p>
          <a:p>
            <a:pPr>
              <a:buFontTx/>
              <a:buChar char="•"/>
            </a:pPr>
            <a:r>
              <a:rPr lang="en-US" altLang="ko-KR" dirty="0" smtClean="0">
                <a:ea typeface="굴림" pitchFamily="34" charset="-127"/>
              </a:rPr>
              <a:t>serve or do important work for the nation if needed</a:t>
            </a:r>
          </a:p>
          <a:p>
            <a:pPr>
              <a:buFontTx/>
              <a:buChar char="•"/>
            </a:pPr>
            <a:r>
              <a:rPr lang="en-US" altLang="ko-KR" dirty="0" smtClean="0">
                <a:ea typeface="굴림" pitchFamily="34" charset="-127"/>
              </a:rPr>
              <a:t>and be loyal to the United States</a:t>
            </a:r>
            <a:endParaRPr lang="en-US" dirty="0" smtClean="0">
              <a:ea typeface="굴림" pitchFamily="34" charset="-127"/>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TextEdit="1"/>
          </p:cNvSpPr>
          <p:nvPr>
            <p:ph type="sldImg"/>
          </p:nvPr>
        </p:nvSpPr>
        <p:spPr bwMode="auto">
          <a:noFill/>
          <a:ln>
            <a:solidFill>
              <a:srgbClr val="000000"/>
            </a:solidFill>
            <a:miter lim="800000"/>
            <a:headEnd/>
            <a:tailEnd/>
          </a:ln>
        </p:spPr>
      </p:sp>
      <p:sp>
        <p:nvSpPr>
          <p:cNvPr id="79874" name="Rectangle 3"/>
          <p:cNvSpPr>
            <a:spLocks noGrp="1"/>
          </p:cNvSpPr>
          <p:nvPr>
            <p:ph type="body" idx="1"/>
          </p:nvPr>
        </p:nvSpPr>
        <p:spPr bwMode="auto">
          <a:noFill/>
        </p:spPr>
        <p:txBody>
          <a:bodyPr wrap="square" lIns="91425" tIns="45714" rIns="91425" bIns="45714" numCol="1" anchor="t" anchorCtr="0" compatLnSpc="1">
            <a:prstTxWarp prst="textNoShape">
              <a:avLst/>
            </a:prstTxWarp>
          </a:bodyPr>
          <a:lstStyle/>
          <a:p>
            <a:r>
              <a:rPr lang="en-US" dirty="0" smtClean="0"/>
              <a:t>There are many ways a citizen can become involved in their democracy. This participation is so important that many of the activities are protected by the Constitution. Some ways to participate include:</a:t>
            </a:r>
          </a:p>
          <a:p>
            <a:pPr>
              <a:buFontTx/>
              <a:buChar char="•"/>
            </a:pPr>
            <a:r>
              <a:rPr lang="en-US" altLang="ko-KR" dirty="0" smtClean="0">
                <a:ea typeface="굴림" pitchFamily="34" charset="-127"/>
              </a:rPr>
              <a:t>voting</a:t>
            </a:r>
          </a:p>
          <a:p>
            <a:pPr>
              <a:buFontTx/>
              <a:buChar char="•"/>
            </a:pPr>
            <a:r>
              <a:rPr lang="en-US" altLang="ko-KR" dirty="0" smtClean="0">
                <a:ea typeface="굴림" pitchFamily="34" charset="-127"/>
              </a:rPr>
              <a:t>joining a political party, community group, or civic group</a:t>
            </a:r>
          </a:p>
          <a:p>
            <a:pPr>
              <a:buFontTx/>
              <a:buChar char="•"/>
            </a:pPr>
            <a:r>
              <a:rPr lang="en-US" altLang="ko-KR" dirty="0" smtClean="0">
                <a:ea typeface="굴림" pitchFamily="34" charset="-127"/>
              </a:rPr>
              <a:t>helping with a campaign</a:t>
            </a:r>
          </a:p>
          <a:p>
            <a:pPr>
              <a:buFontTx/>
              <a:buChar char="•"/>
            </a:pPr>
            <a:r>
              <a:rPr lang="en-US" altLang="ko-KR" dirty="0" smtClean="0">
                <a:ea typeface="굴림" pitchFamily="34" charset="-127"/>
              </a:rPr>
              <a:t>giving an elected official your opinion on an issue</a:t>
            </a:r>
          </a:p>
          <a:p>
            <a:pPr>
              <a:buFontTx/>
              <a:buChar char="•"/>
            </a:pPr>
            <a:r>
              <a:rPr lang="en-US" altLang="ko-KR" dirty="0" smtClean="0">
                <a:ea typeface="굴림" pitchFamily="34" charset="-127"/>
              </a:rPr>
              <a:t>calling Senators and Representatives</a:t>
            </a:r>
          </a:p>
          <a:p>
            <a:pPr>
              <a:buFontTx/>
              <a:buChar char="•"/>
            </a:pPr>
            <a:r>
              <a:rPr lang="en-US" altLang="ko-KR" dirty="0" smtClean="0">
                <a:ea typeface="굴림" pitchFamily="34" charset="-127"/>
              </a:rPr>
              <a:t>publicly supporting or opposing an issue or policy</a:t>
            </a:r>
          </a:p>
          <a:p>
            <a:pPr>
              <a:buFontTx/>
              <a:buChar char="•"/>
            </a:pPr>
            <a:r>
              <a:rPr lang="en-US" altLang="ko-KR" dirty="0" smtClean="0">
                <a:ea typeface="굴림" pitchFamily="34" charset="-127"/>
              </a:rPr>
              <a:t>running for office</a:t>
            </a:r>
          </a:p>
          <a:p>
            <a:pPr>
              <a:buFontTx/>
              <a:buChar char="•"/>
            </a:pPr>
            <a:r>
              <a:rPr lang="en-US" altLang="ko-KR" dirty="0" smtClean="0">
                <a:ea typeface="굴림" pitchFamily="34" charset="-127"/>
              </a:rPr>
              <a:t>and writing to a newspaper</a:t>
            </a:r>
            <a:endParaRPr lang="en-US" dirty="0" smtClean="0">
              <a:ea typeface="굴림" pitchFamily="34" charset="-127"/>
            </a:endParaRPr>
          </a:p>
        </p:txBody>
      </p:sp>
    </p:spTree>
    <p:extLst>
      <p:ext uri="{BB962C8B-B14F-4D97-AF65-F5344CB8AC3E}">
        <p14:creationId xmlns:p14="http://schemas.microsoft.com/office/powerpoint/2010/main" val="42895514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TextEdit="1"/>
          </p:cNvSpPr>
          <p:nvPr>
            <p:ph type="sldImg"/>
          </p:nvPr>
        </p:nvSpPr>
        <p:spPr bwMode="auto">
          <a:noFill/>
          <a:ln>
            <a:solidFill>
              <a:srgbClr val="000000"/>
            </a:solidFill>
            <a:miter lim="800000"/>
            <a:headEnd/>
            <a:tailEnd/>
          </a:ln>
        </p:spPr>
      </p:sp>
      <p:sp>
        <p:nvSpPr>
          <p:cNvPr id="81922" name="Rectangle 3"/>
          <p:cNvSpPr>
            <a:spLocks noGrp="1"/>
          </p:cNvSpPr>
          <p:nvPr>
            <p:ph type="body" idx="1"/>
          </p:nvPr>
        </p:nvSpPr>
        <p:spPr bwMode="auto">
          <a:noFill/>
        </p:spPr>
        <p:txBody>
          <a:bodyPr wrap="square" lIns="91435" tIns="45718" rIns="91435" bIns="45718" numCol="1" anchor="t" anchorCtr="0" compatLnSpc="1">
            <a:prstTxWarp prst="textNoShape">
              <a:avLst/>
            </a:prstTxWarp>
          </a:bodyPr>
          <a:lstStyle/>
          <a:p>
            <a:r>
              <a:rPr lang="en-US" altLang="ko-KR" b="1" smtClean="0">
                <a:ea typeface="굴림" pitchFamily="34" charset="-127"/>
              </a:rPr>
              <a:t>Question 55. What are </a:t>
            </a:r>
            <a:r>
              <a:rPr lang="en-US" altLang="ko-KR" b="1" u="sng" smtClean="0">
                <a:ea typeface="굴림" pitchFamily="34" charset="-127"/>
              </a:rPr>
              <a:t>two</a:t>
            </a:r>
            <a:r>
              <a:rPr lang="en-US" altLang="ko-KR" b="1" smtClean="0">
                <a:ea typeface="굴림" pitchFamily="34" charset="-127"/>
              </a:rPr>
              <a:t> ways that Americans can participate in their democracy?</a:t>
            </a:r>
          </a:p>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TextEdit="1"/>
          </p:cNvSpPr>
          <p:nvPr>
            <p:ph type="sldImg"/>
          </p:nvPr>
        </p:nvSpPr>
        <p:spPr bwMode="auto">
          <a:noFill/>
          <a:ln>
            <a:solidFill>
              <a:srgbClr val="000000"/>
            </a:solidFill>
            <a:miter lim="800000"/>
            <a:headEnd/>
            <a:tailEnd/>
          </a:ln>
        </p:spPr>
      </p:sp>
      <p:sp>
        <p:nvSpPr>
          <p:cNvPr id="83970" name="Rectangle 3"/>
          <p:cNvSpPr>
            <a:spLocks noGrp="1"/>
          </p:cNvSpPr>
          <p:nvPr>
            <p:ph type="body" idx="1"/>
          </p:nvPr>
        </p:nvSpPr>
        <p:spPr bwMode="auto">
          <a:noFill/>
        </p:spPr>
        <p:txBody>
          <a:bodyPr wrap="square" lIns="91435" tIns="45718" rIns="91435" bIns="45718" numCol="1" anchor="t" anchorCtr="0" compatLnSpc="1">
            <a:prstTxWarp prst="textNoShape">
              <a:avLst/>
            </a:prstTxWarp>
          </a:bodyPr>
          <a:lstStyle/>
          <a:p>
            <a:r>
              <a:rPr lang="en-US" dirty="0" smtClean="0"/>
              <a:t>There are many ways Americans can participate in their democracy including voting, joining various types of groups, helping with a campaign, publicly sharing opinions, and running for office. Even if you are not a citizen, you can do all</a:t>
            </a:r>
            <a:r>
              <a:rPr lang="en-US" baseline="0" dirty="0" smtClean="0"/>
              <a:t> </a:t>
            </a:r>
            <a:r>
              <a:rPr lang="en-US" dirty="0" smtClean="0"/>
              <a:t>of these activities except vote or run for office.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TextEdit="1"/>
          </p:cNvSpPr>
          <p:nvPr>
            <p:ph type="sldImg"/>
          </p:nvPr>
        </p:nvSpPr>
        <p:spPr bwMode="auto">
          <a:noFill/>
          <a:ln>
            <a:solidFill>
              <a:srgbClr val="000000"/>
            </a:solidFill>
            <a:miter lim="800000"/>
            <a:headEnd/>
            <a:tailEnd/>
          </a:ln>
        </p:spPr>
      </p:sp>
      <p:sp>
        <p:nvSpPr>
          <p:cNvPr id="86018" name="Rectangle 3"/>
          <p:cNvSpPr>
            <a:spLocks noGrp="1"/>
          </p:cNvSpPr>
          <p:nvPr>
            <p:ph type="body" idx="1"/>
          </p:nvPr>
        </p:nvSpPr>
        <p:spPr bwMode="auto">
          <a:noFill/>
        </p:spPr>
        <p:txBody>
          <a:bodyPr wrap="square" numCol="1" anchor="t" anchorCtr="0" compatLnSpc="1">
            <a:prstTxWarp prst="textNoShape">
              <a:avLst/>
            </a:prstTxWarp>
          </a:bodyPr>
          <a:lstStyle/>
          <a:p>
            <a:pPr marL="228600" indent="-228600"/>
            <a:r>
              <a:rPr lang="en-US" smtClean="0"/>
              <a:t>You do not have to be a member of a political party to vote. Nor do you have to vote for your party if you are a member. One advantage to belonging to a political party is you can vote in primary elections. Connecticut has closed primaries, which requires you to belong to the political party to vote. However, other states have open primaries, which allows any voter to vote in a primary, whether they belong to a political party or not.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TextEdit="1"/>
          </p:cNvSpPr>
          <p:nvPr>
            <p:ph type="sldImg"/>
          </p:nvPr>
        </p:nvSpPr>
        <p:spPr>
          <a:ln/>
        </p:spPr>
      </p:sp>
      <p:sp>
        <p:nvSpPr>
          <p:cNvPr id="49154" name="Rectangle 3"/>
          <p:cNvSpPr>
            <a:spLocks noGrp="1"/>
          </p:cNvSpPr>
          <p:nvPr>
            <p:ph type="body" idx="1"/>
          </p:nvPr>
        </p:nvSpPr>
        <p:spPr>
          <a:noFill/>
        </p:spPr>
        <p:txBody>
          <a:bodyPr/>
          <a:lstStyle/>
          <a:p>
            <a:pPr marL="228600" indent="-228600" eaLnBrk="1" hangingPunct="1"/>
            <a:r>
              <a:rPr lang="en-US" smtClean="0"/>
              <a:t>For most of its history, the United States has had two major political parties, although the parties and policies have differed over time. Third parties are usually more successful in local elections, but very important in bringing new ideas into national politics. Women's voting rights, child labor laws, the 40-hour work week, and Social Security are all ideas originally promoted by third parties. Currently, the largest third parties in the U.S. are the Libertarian Party, Green Party, and Constitution Party. The Libertarian Party believes in very limited federal government. The most radical form would be a government that only provides police, prisons, courts, and a military. The Green Party promotes grass roots democracy, social justice, non-violence, and environmentalism. The Constitution Party wants greater power given to the states and a federal government guided by a strict interpretation of the Constitution.</a:t>
            </a:r>
          </a:p>
        </p:txBody>
      </p:sp>
    </p:spTree>
    <p:extLst>
      <p:ext uri="{BB962C8B-B14F-4D97-AF65-F5344CB8AC3E}">
        <p14:creationId xmlns:p14="http://schemas.microsoft.com/office/powerpoint/2010/main" val="12467034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TextEdit="1"/>
          </p:cNvSpPr>
          <p:nvPr>
            <p:ph type="sldImg"/>
          </p:nvPr>
        </p:nvSpPr>
        <p:spPr bwMode="auto">
          <a:noFill/>
          <a:ln>
            <a:solidFill>
              <a:srgbClr val="000000"/>
            </a:solidFill>
            <a:miter lim="800000"/>
            <a:headEnd/>
            <a:tailEnd/>
          </a:ln>
        </p:spPr>
      </p:sp>
      <p:sp>
        <p:nvSpPr>
          <p:cNvPr id="90114" name="Rectangle 3"/>
          <p:cNvSpPr>
            <a:spLocks noGrp="1"/>
          </p:cNvSpPr>
          <p:nvPr>
            <p:ph type="body" idx="1"/>
          </p:nvPr>
        </p:nvSpPr>
        <p:spPr bwMode="auto">
          <a:noFill/>
        </p:spPr>
        <p:txBody>
          <a:bodyPr wrap="square" numCol="1" anchor="t" anchorCtr="0" compatLnSpc="1">
            <a:prstTxWarp prst="textNoShape">
              <a:avLst/>
            </a:prstTxWarp>
          </a:bodyPr>
          <a:lstStyle/>
          <a:p>
            <a:pPr lvl="0"/>
            <a:r>
              <a:rPr lang="en-US" sz="1200" kern="1200" dirty="0" smtClean="0">
                <a:solidFill>
                  <a:schemeClr val="tx1"/>
                </a:solidFill>
                <a:effectLst/>
                <a:latin typeface="+mn-lt"/>
                <a:ea typeface="+mn-ea"/>
                <a:cs typeface="+mn-cs"/>
              </a:rPr>
              <a:t>The two major political parties in the United States are the Democratic party and the Republican party. The elephant is the symbol of the Republican Party and the donkey represents the Democratic Party. While less common, a politician may also be an independent, which means he or she doesn't belong to a political party. Currently, there are two independent senators and several independent representatives in Congress. Both of Connecticut's senators and all five representatives are Democrats. </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4736113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TextEdit="1"/>
          </p:cNvSpPr>
          <p:nvPr>
            <p:ph type="sldImg"/>
          </p:nvPr>
        </p:nvSpPr>
        <p:spPr bwMode="auto">
          <a:noFill/>
          <a:ln>
            <a:solidFill>
              <a:srgbClr val="000000"/>
            </a:solidFill>
            <a:miter lim="800000"/>
            <a:headEnd/>
            <a:tailEnd/>
          </a:ln>
        </p:spPr>
      </p:sp>
      <p:sp>
        <p:nvSpPr>
          <p:cNvPr id="92162" name="Rectangle 3"/>
          <p:cNvSpPr>
            <a:spLocks noGrp="1"/>
          </p:cNvSpPr>
          <p:nvPr>
            <p:ph type="body" idx="1"/>
          </p:nvPr>
        </p:nvSpPr>
        <p:spPr bwMode="auto">
          <a:noFill/>
        </p:spPr>
        <p:txBody>
          <a:bodyPr wrap="square" numCol="1" anchor="t" anchorCtr="0" compatLnSpc="1">
            <a:prstTxWarp prst="textNoShape">
              <a:avLst/>
            </a:prstTxWarp>
          </a:bodyPr>
          <a:lstStyle/>
          <a:p>
            <a:r>
              <a:rPr lang="en-US" b="1" smtClean="0"/>
              <a:t>Question 45. What are the </a:t>
            </a:r>
            <a:r>
              <a:rPr lang="en-US" b="1" u="sng" smtClean="0"/>
              <a:t>two</a:t>
            </a:r>
            <a:r>
              <a:rPr lang="en-US" b="1" smtClean="0"/>
              <a:t> major political parties in the United States?</a:t>
            </a:r>
            <a:r>
              <a:rPr lang="en-US" smtClean="0"/>
              <a:t>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TextEdit="1"/>
          </p:cNvSpPr>
          <p:nvPr>
            <p:ph type="sldImg"/>
          </p:nvPr>
        </p:nvSpPr>
        <p:spPr bwMode="auto">
          <a:noFill/>
          <a:ln>
            <a:solidFill>
              <a:srgbClr val="000000"/>
            </a:solidFill>
            <a:miter lim="800000"/>
            <a:headEnd/>
            <a:tailEnd/>
          </a:ln>
        </p:spPr>
      </p:sp>
      <p:sp>
        <p:nvSpPr>
          <p:cNvPr id="94210"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The two major political parties in the United States are the Democratic and Republican parties.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r>
              <a:rPr lang="en-US" smtClean="0"/>
              <a:t>When </a:t>
            </a:r>
            <a:r>
              <a:rPr lang="en-US" dirty="0" smtClean="0"/>
              <a:t>citizens are ordered to join a nation's armed forces, that is called a draft. The United States used a draft in the Civil War, World Wars I and II, the Korean War and the Vietnam War. Today, the United States military is all volunteer. Men and women can choose to serve in the U.S. Armed Forces, but are not required to. However, men between the ages of 18 and 26 must still register for military service. This system is called Selective Service and will be used should a new draft be necessary. </a:t>
            </a:r>
          </a:p>
        </p:txBody>
      </p:sp>
      <p:sp>
        <p:nvSpPr>
          <p:cNvPr id="962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E8A8EB1-065A-4707-81C4-C55D7022C626}" type="slidenum">
              <a:rPr lang="en-US" smtClean="0"/>
              <a:pPr/>
              <a:t>49</a:t>
            </a:fld>
            <a:endParaRPr lang="en-US" smtClean="0"/>
          </a:p>
        </p:txBody>
      </p:sp>
    </p:spTree>
    <p:extLst>
      <p:ext uri="{BB962C8B-B14F-4D97-AF65-F5344CB8AC3E}">
        <p14:creationId xmlns:p14="http://schemas.microsoft.com/office/powerpoint/2010/main" val="2431385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lIns="91435" tIns="45718" rIns="91435" bIns="45718" numCol="1" anchor="t" anchorCtr="0" compatLnSpc="1">
            <a:prstTxWarp prst="textNoShape">
              <a:avLst/>
            </a:prstTxWarp>
          </a:bodyPr>
          <a:lstStyle/>
          <a:p>
            <a:r>
              <a:rPr lang="en-US" b="1" smtClean="0"/>
              <a:t>Question 7. How many amendments does the Constitution have?</a:t>
            </a:r>
          </a:p>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TextEdit="1"/>
          </p:cNvSpPr>
          <p:nvPr>
            <p:ph type="sldImg"/>
          </p:nvPr>
        </p:nvSpPr>
        <p:spPr bwMode="auto">
          <a:noFill/>
          <a:ln>
            <a:solidFill>
              <a:srgbClr val="000000"/>
            </a:solidFill>
            <a:miter lim="800000"/>
            <a:headEnd/>
            <a:tailEnd/>
          </a:ln>
        </p:spPr>
      </p:sp>
      <p:sp>
        <p:nvSpPr>
          <p:cNvPr id="921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ko-KR" b="1" dirty="0" smtClean="0">
                <a:ea typeface="굴림" pitchFamily="34" charset="-127"/>
              </a:rPr>
              <a:t>Question 57. When must all men register for the Selective Service?</a:t>
            </a:r>
          </a:p>
          <a:p>
            <a:endParaRPr lang="en-US" dirty="0" smtClean="0"/>
          </a:p>
          <a:p>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TextEdit="1"/>
          </p:cNvSpPr>
          <p:nvPr>
            <p:ph type="sldImg"/>
          </p:nvPr>
        </p:nvSpPr>
        <p:spPr bwMode="auto">
          <a:noFill/>
          <a:ln>
            <a:solidFill>
              <a:srgbClr val="000000"/>
            </a:solidFill>
            <a:miter lim="800000"/>
            <a:headEnd/>
            <a:tailEnd/>
          </a:ln>
        </p:spPr>
      </p:sp>
      <p:sp>
        <p:nvSpPr>
          <p:cNvPr id="100354"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All men must register for Selective Service at the age of 18 or between the ages of 18 and 26.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noFill/>
          <a:ln>
            <a:solidFill>
              <a:srgbClr val="000000"/>
            </a:solidFill>
            <a:miter lim="800000"/>
            <a:headEnd/>
            <a:tailEnd/>
          </a:ln>
        </p:spPr>
      </p:sp>
      <p:sp>
        <p:nvSpPr>
          <p:cNvPr id="26626" name="Rectangle 3"/>
          <p:cNvSpPr>
            <a:spLocks noGrp="1"/>
          </p:cNvSpPr>
          <p:nvPr>
            <p:ph type="body" idx="1"/>
          </p:nvPr>
        </p:nvSpPr>
        <p:spPr bwMode="auto">
          <a:noFill/>
        </p:spPr>
        <p:txBody>
          <a:bodyPr wrap="square" lIns="91435" tIns="45718" rIns="91435" bIns="45718" numCol="1" anchor="t" anchorCtr="0" compatLnSpc="1">
            <a:prstTxWarp prst="textNoShape">
              <a:avLst/>
            </a:prstTxWarp>
          </a:bodyPr>
          <a:lstStyle/>
          <a:p>
            <a:r>
              <a:rPr lang="en-US" smtClean="0"/>
              <a:t>27. Twenty-seven amendments have been added to the Constitution so far.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TextEdit="1"/>
          </p:cNvSpPr>
          <p:nvPr>
            <p:ph type="sldImg"/>
          </p:nvPr>
        </p:nvSpPr>
        <p:spPr bwMode="auto">
          <a:noFill/>
          <a:ln>
            <a:solidFill>
              <a:srgbClr val="000000"/>
            </a:solidFill>
            <a:miter lim="800000"/>
            <a:headEnd/>
            <a:tailEnd/>
          </a:ln>
        </p:spPr>
      </p:sp>
      <p:sp>
        <p:nvSpPr>
          <p:cNvPr id="28674" name="Rectangle 3"/>
          <p:cNvSpPr>
            <a:spLocks noGrp="1"/>
          </p:cNvSpPr>
          <p:nvPr>
            <p:ph type="body" idx="1"/>
          </p:nvPr>
        </p:nvSpPr>
        <p:spPr bwMode="auto">
          <a:noFill/>
        </p:spPr>
        <p:txBody>
          <a:bodyPr wrap="square" numCol="1" anchor="t" anchorCtr="0" compatLnSpc="1">
            <a:prstTxWarp prst="textNoShape">
              <a:avLst/>
            </a:prstTxWarp>
          </a:bodyPr>
          <a:lstStyle/>
          <a:p>
            <a:pPr lvl="0"/>
            <a:r>
              <a:rPr lang="en-US" sz="1200" kern="1200" dirty="0" smtClean="0">
                <a:solidFill>
                  <a:schemeClr val="tx1"/>
                </a:solidFill>
                <a:effectLst/>
                <a:latin typeface="+mn-lt"/>
                <a:ea typeface="+mn-ea"/>
                <a:cs typeface="+mn-cs"/>
              </a:rPr>
              <a:t>The United States has always been a democracy, but, originally, only white male land owners could vote. The Constitution also allowed states to make their own voting rules. Today, any citizen who is 18 years old or older may vote. These equal voting rights were achieved only after years of struggle and four amendments to the Constitution. The first amendment gives the vote to all males, regardless of their race. Another amendment outlaws </a:t>
            </a:r>
            <a:r>
              <a:rPr lang="en-US" sz="1200" b="1" kern="1200" dirty="0" smtClean="0">
                <a:solidFill>
                  <a:schemeClr val="tx1"/>
                </a:solidFill>
                <a:effectLst/>
                <a:latin typeface="+mn-lt"/>
                <a:ea typeface="+mn-ea"/>
                <a:cs typeface="+mn-cs"/>
              </a:rPr>
              <a:t>poll</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taxes</a:t>
            </a:r>
            <a:r>
              <a:rPr lang="en-US" sz="1200" kern="1200" dirty="0" smtClean="0">
                <a:solidFill>
                  <a:schemeClr val="tx1"/>
                </a:solidFill>
                <a:effectLst/>
                <a:latin typeface="+mn-lt"/>
                <a:ea typeface="+mn-ea"/>
                <a:cs typeface="+mn-cs"/>
              </a:rPr>
              <a:t>. The third amendment gives women the right to vote, and the last allows any citizen who is 18 or older to vote. </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06260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bwMode="auto">
          <a:noFill/>
        </p:spPr>
        <p:txBody>
          <a:bodyPr wrap="square" lIns="93167" tIns="46585" rIns="93167" bIns="46585" numCol="1" anchor="t" anchorCtr="0" compatLnSpc="1">
            <a:prstTxWarp prst="textNoShape">
              <a:avLst/>
            </a:prstTxWarp>
          </a:bodyPr>
          <a:lstStyle/>
          <a:p>
            <a:pPr lvl="0"/>
            <a:r>
              <a:rPr lang="en-US" sz="1200" kern="1200" dirty="0" smtClean="0">
                <a:solidFill>
                  <a:schemeClr val="tx1"/>
                </a:solidFill>
                <a:effectLst/>
                <a:latin typeface="+mn-lt"/>
                <a:ea typeface="+mn-ea"/>
                <a:cs typeface="+mn-cs"/>
              </a:rPr>
              <a:t>The first amendment gives the right to vote to all males, regardless of their race. The next amendment gives women the right to vote. The third amendment outlaws poll taxes, and the last one allows any citizen who is 18 or older to vote. </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273794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headEnd/>
            <a:tailEnd/>
          </a:ln>
        </p:spPr>
      </p:sp>
      <p:sp>
        <p:nvSpPr>
          <p:cNvPr id="32770" name="Rectangle 3"/>
          <p:cNvSpPr>
            <a:spLocks noGrp="1"/>
          </p:cNvSpPr>
          <p:nvPr>
            <p:ph type="body" idx="1"/>
          </p:nvPr>
        </p:nvSpPr>
        <p:spPr bwMode="auto">
          <a:noFill/>
        </p:spPr>
        <p:txBody>
          <a:bodyPr wrap="square" numCol="1" anchor="t" anchorCtr="0" compatLnSpc="1">
            <a:prstTxWarp prst="textNoShape">
              <a:avLst/>
            </a:prstTxWarp>
          </a:bodyPr>
          <a:lstStyle/>
          <a:p>
            <a:r>
              <a:rPr lang="en-US" altLang="ko-KR" b="1" dirty="0" smtClean="0">
                <a:ea typeface="굴림" pitchFamily="34" charset="-127"/>
              </a:rPr>
              <a:t>Question 54.  How</a:t>
            </a:r>
            <a:r>
              <a:rPr lang="en-US" altLang="ko-KR" b="1" baseline="0" dirty="0" smtClean="0">
                <a:ea typeface="굴림" pitchFamily="34" charset="-127"/>
              </a:rPr>
              <a:t> old do citizens have to be to vote for President?</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0A1587F-C9C6-4ABC-8850-E116C885F74C}" type="datetimeFigureOut">
              <a:rPr lang="en-US"/>
              <a:pPr>
                <a:defRPr/>
              </a:pPr>
              <a:t>2/26/2017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458212-BF62-4B3A-BFA8-5CB31B0C519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C6FEF4-407A-4023-8E82-EE8BC99C3F3B}" type="datetimeFigureOut">
              <a:rPr lang="en-US"/>
              <a:pPr>
                <a:defRPr/>
              </a:pPr>
              <a:t>2/26/2017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ED7FF0-D7FE-4938-9F2C-F834D8AB1A5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E2EADB7-A3AE-4DA3-9E00-4B855B9015B3}" type="datetimeFigureOut">
              <a:rPr lang="en-US"/>
              <a:pPr>
                <a:defRPr/>
              </a:pPr>
              <a:t>2/26/2017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9385B6-D750-422E-85C5-BE31DE39F9C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51361DA-F56D-4E3B-9C59-4F3736674398}" type="datetimeFigureOut">
              <a:rPr lang="en-US"/>
              <a:pPr>
                <a:defRPr/>
              </a:pPr>
              <a:t>2/26/2017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75D695-AE6E-4867-B119-5C68896DA79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0B53E55-7573-46F9-B340-B4F51DAB43E6}" type="datetimeFigureOut">
              <a:rPr lang="en-US"/>
              <a:pPr>
                <a:defRPr/>
              </a:pPr>
              <a:t>2/26/2017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E67A84-651F-404E-9FBA-A025E80E729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4A43A56-D7EE-46C6-9E7A-B536468BF5AE}" type="datetimeFigureOut">
              <a:rPr lang="en-US"/>
              <a:pPr>
                <a:defRPr/>
              </a:pPr>
              <a:t>2/26/2017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749A47F-9DC3-419A-AC79-4423A35B5B4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3E212C3-13E9-4E6D-AB00-756A389A5D01}" type="datetimeFigureOut">
              <a:rPr lang="en-US"/>
              <a:pPr>
                <a:defRPr/>
              </a:pPr>
              <a:t>2/26/2017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400281C-BE66-4998-BE7C-D79EDA9F91A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2BD78A9-137F-4166-B3D2-BD9B95D70BA5}" type="datetimeFigureOut">
              <a:rPr lang="en-US"/>
              <a:pPr>
                <a:defRPr/>
              </a:pPr>
              <a:t>2/26/2017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C9265AF-C565-4471-8325-A59B904D2E3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D1DA9AF-18B0-4D95-986A-837F017C35C3}" type="datetimeFigureOut">
              <a:rPr lang="en-US"/>
              <a:pPr>
                <a:defRPr/>
              </a:pPr>
              <a:t>2/26/2017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34381DB-EB4F-4299-835D-52679E92A91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19908C3-FDD1-4334-B7C7-FF355CDDE09A}" type="datetimeFigureOut">
              <a:rPr lang="en-US"/>
              <a:pPr>
                <a:defRPr/>
              </a:pPr>
              <a:t>2/26/2017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60AABCA-608D-4745-A8C5-0ACA8EA5304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5D2DA05-3D41-4FBB-906C-6965537BD9BB}" type="datetimeFigureOut">
              <a:rPr lang="en-US"/>
              <a:pPr>
                <a:defRPr/>
              </a:pPr>
              <a:t>2/26/2017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6F9FC8-FB79-4AE5-862B-C9568A0B42B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3986E0B-1018-4B3E-9A87-3E1F24F00148}" type="datetimeFigureOut">
              <a:rPr lang="en-US"/>
              <a:pPr>
                <a:defRPr/>
              </a:pPr>
              <a:t>2/26/2017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FED4E0D-021B-495F-8D91-DDD0CA36B85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jpeg"/><Relationship Id="rId12" Type="http://schemas.openxmlformats.org/officeDocument/2006/relationships/image" Target="../media/image45.jpe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jpe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9.xml"/><Relationship Id="rId1" Type="http://schemas.openxmlformats.org/officeDocument/2006/relationships/slideLayout" Target="../slideLayouts/slideLayout6.xml"/><Relationship Id="rId5" Type="http://schemas.openxmlformats.org/officeDocument/2006/relationships/image" Target="../media/image52.png"/><Relationship Id="rId4" Type="http://schemas.openxmlformats.org/officeDocument/2006/relationships/image" Target="../media/image51.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idx="4294967295"/>
          </p:nvPr>
        </p:nvSpPr>
        <p:spPr>
          <a:xfrm>
            <a:off x="457200" y="533400"/>
            <a:ext cx="8229600" cy="2362200"/>
          </a:xfrm>
        </p:spPr>
        <p:txBody>
          <a:bodyPr/>
          <a:lstStyle/>
          <a:p>
            <a:pPr eaLnBrk="1" hangingPunct="1">
              <a:defRPr/>
            </a:pPr>
            <a:r>
              <a:rPr lang="en-US" sz="6600" b="1" dirty="0">
                <a:solidFill>
                  <a:srgbClr val="142F50"/>
                </a:solidFill>
                <a:effectLst>
                  <a:outerShdw blurRad="38100" dist="38100" dir="2700000" algn="tl">
                    <a:srgbClr val="C0C0C0"/>
                  </a:outerShdw>
                </a:effectLst>
              </a:rPr>
              <a:t>Lesson </a:t>
            </a:r>
            <a:r>
              <a:rPr lang="en-US" sz="6600" b="1" dirty="0" smtClean="0">
                <a:solidFill>
                  <a:srgbClr val="142F50"/>
                </a:solidFill>
                <a:effectLst>
                  <a:outerShdw blurRad="38100" dist="38100" dir="2700000" algn="tl">
                    <a:srgbClr val="C0C0C0"/>
                  </a:outerShdw>
                </a:effectLst>
              </a:rPr>
              <a:t>6</a:t>
            </a:r>
            <a:r>
              <a:rPr lang="en-US" sz="6600" b="1" dirty="0" smtClean="0">
                <a:solidFill>
                  <a:srgbClr val="142F50"/>
                </a:solidFill>
                <a:effectLst>
                  <a:outerShdw blurRad="38100" dist="38100" dir="2700000" algn="tl">
                    <a:srgbClr val="000000"/>
                  </a:outerShdw>
                </a:effectLst>
              </a:rPr>
              <a:t/>
            </a:r>
            <a:br>
              <a:rPr lang="en-US" sz="6600" b="1" dirty="0" smtClean="0">
                <a:solidFill>
                  <a:srgbClr val="142F50"/>
                </a:solidFill>
                <a:effectLst>
                  <a:outerShdw blurRad="38100" dist="38100" dir="2700000" algn="tl">
                    <a:srgbClr val="000000"/>
                  </a:outerShdw>
                </a:effectLst>
              </a:rPr>
            </a:br>
            <a:r>
              <a:rPr lang="en-US" sz="6600" b="1" dirty="0" smtClean="0">
                <a:effectLst>
                  <a:outerShdw blurRad="38100" dist="38100" dir="2700000" algn="tl">
                    <a:srgbClr val="FFFFFF"/>
                  </a:outerShdw>
                </a:effectLst>
              </a:rPr>
              <a:t>American Government</a:t>
            </a:r>
          </a:p>
        </p:txBody>
      </p:sp>
      <p:sp>
        <p:nvSpPr>
          <p:cNvPr id="3" name="Slide Number Placeholder 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B5C89A8-800C-48BE-BCF4-364B032DC623}" type="slidenum">
              <a:rPr lang="en-US" sz="1200">
                <a:solidFill>
                  <a:schemeClr val="tx1">
                    <a:tint val="75000"/>
                  </a:schemeClr>
                </a:solidFill>
                <a:latin typeface="+mn-lt"/>
              </a:rPr>
              <a:pPr algn="r" fontAlgn="auto">
                <a:spcBef>
                  <a:spcPts val="0"/>
                </a:spcBef>
                <a:spcAft>
                  <a:spcPts val="0"/>
                </a:spcAft>
                <a:defRPr/>
              </a:pPr>
              <a:t>1</a:t>
            </a:fld>
            <a:endParaRPr lang="en-US" sz="1200">
              <a:solidFill>
                <a:schemeClr val="tx1">
                  <a:tint val="75000"/>
                </a:schemeClr>
              </a:solidFill>
              <a:latin typeface="+mn-lt"/>
            </a:endParaRPr>
          </a:p>
        </p:txBody>
      </p:sp>
      <p:sp>
        <p:nvSpPr>
          <p:cNvPr id="15363" name="TextBox 3"/>
          <p:cNvSpPr txBox="1">
            <a:spLocks noChangeArrowheads="1"/>
          </p:cNvSpPr>
          <p:nvPr/>
        </p:nvSpPr>
        <p:spPr bwMode="auto">
          <a:xfrm>
            <a:off x="593725" y="2895600"/>
            <a:ext cx="8016875" cy="2185214"/>
          </a:xfrm>
          <a:prstGeom prst="rect">
            <a:avLst/>
          </a:prstGeom>
          <a:noFill/>
          <a:ln w="9525">
            <a:noFill/>
            <a:miter lim="800000"/>
            <a:headEnd/>
            <a:tailEnd/>
          </a:ln>
        </p:spPr>
        <p:txBody>
          <a:bodyPr>
            <a:spAutoFit/>
          </a:bodyPr>
          <a:lstStyle/>
          <a:p>
            <a:pPr algn="ctr"/>
            <a:r>
              <a:rPr lang="en-US" sz="4000" b="1" dirty="0" smtClean="0">
                <a:latin typeface="Calibri" pitchFamily="34" charset="0"/>
              </a:rPr>
              <a:t>Rights and Responsibilities</a:t>
            </a:r>
            <a:endParaRPr lang="en-US" sz="4000" b="1" dirty="0">
              <a:latin typeface="Calibri" pitchFamily="34" charset="0"/>
            </a:endParaRPr>
          </a:p>
          <a:p>
            <a:pPr algn="ctr"/>
            <a:endParaRPr lang="en-US" sz="3200" b="1" dirty="0">
              <a:latin typeface="Calibri" pitchFamily="34" charset="0"/>
            </a:endParaRPr>
          </a:p>
          <a:p>
            <a:pPr algn="ctr"/>
            <a:r>
              <a:rPr lang="en-US" sz="3200" b="1" dirty="0">
                <a:latin typeface="Calibri" pitchFamily="34" charset="0"/>
              </a:rPr>
              <a:t>Questions: </a:t>
            </a:r>
            <a:r>
              <a:rPr lang="en-US" sz="3200" b="1" dirty="0" smtClean="0">
                <a:latin typeface="Calibri" pitchFamily="34" charset="0"/>
              </a:rPr>
              <a:t>4, 7, 54, 48, 6</a:t>
            </a:r>
            <a:r>
              <a:rPr lang="en-US" sz="3200" b="1" dirty="0">
                <a:latin typeface="Calibri" pitchFamily="34" charset="0"/>
              </a:rPr>
              <a:t>, </a:t>
            </a:r>
            <a:r>
              <a:rPr lang="en-US" sz="3200" b="1" dirty="0" smtClean="0">
                <a:latin typeface="Calibri" pitchFamily="34" charset="0"/>
              </a:rPr>
              <a:t>10</a:t>
            </a:r>
            <a:r>
              <a:rPr lang="en-US" sz="3200" b="1" dirty="0">
                <a:latin typeface="Calibri" pitchFamily="34" charset="0"/>
              </a:rPr>
              <a:t>, 51, 49</a:t>
            </a:r>
            <a:r>
              <a:rPr lang="en-US" sz="3200" b="1" dirty="0" smtClean="0">
                <a:latin typeface="Calibri" pitchFamily="34" charset="0"/>
              </a:rPr>
              <a:t>, 56, 50, 52, 53, 55, 45, 57</a:t>
            </a:r>
            <a:endParaRPr lang="en-US" sz="3200" b="1" dirty="0">
              <a:latin typeface="Calibri" pitchFamily="34" charset="0"/>
            </a:endParaRPr>
          </a:p>
        </p:txBody>
      </p:sp>
      <p:sp>
        <p:nvSpPr>
          <p:cNvPr id="2" name="Date Placeholder 1"/>
          <p:cNvSpPr>
            <a:spLocks noGrp="1"/>
          </p:cNvSpPr>
          <p:nvPr>
            <p:ph type="dt" sz="half" idx="10"/>
          </p:nvPr>
        </p:nvSpPr>
        <p:spPr/>
        <p:txBody>
          <a:bodyPr/>
          <a:lstStyle/>
          <a:p>
            <a:pPr>
              <a:defRPr/>
            </a:pPr>
            <a:fld id="{18A22626-ED88-4B9D-A2F8-CEA2305E8CB4}" type="datetime1">
              <a:rPr lang="en-US" smtClean="0"/>
              <a:pPr>
                <a:defRPr/>
              </a:pPr>
              <a:t>2/26/2017</a:t>
            </a:fld>
            <a:endParaRPr lang="en-US"/>
          </a:p>
        </p:txBody>
      </p:sp>
    </p:spTree>
    <p:extLst>
      <p:ext uri="{BB962C8B-B14F-4D97-AF65-F5344CB8AC3E}">
        <p14:creationId xmlns:p14="http://schemas.microsoft.com/office/powerpoint/2010/main" val="11962611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p:cNvPicPr>
            <a:picLocks noChangeAspect="1" noChangeArrowheads="1"/>
          </p:cNvPicPr>
          <p:nvPr/>
        </p:nvPicPr>
        <p:blipFill>
          <a:blip r:embed="rId3" cstate="print"/>
          <a:srcRect/>
          <a:stretch>
            <a:fillRect/>
          </a:stretch>
        </p:blipFill>
        <p:spPr bwMode="auto">
          <a:xfrm>
            <a:off x="533400" y="457200"/>
            <a:ext cx="8128000" cy="6096000"/>
          </a:xfrm>
          <a:prstGeom prst="rect">
            <a:avLst/>
          </a:prstGeom>
          <a:noFill/>
          <a:ln w="9525">
            <a:noFill/>
            <a:miter lim="800000"/>
            <a:headEnd/>
            <a:tailEnd/>
          </a:ln>
        </p:spPr>
      </p:pic>
      <p:sp>
        <p:nvSpPr>
          <p:cNvPr id="31746" name="Text Box 4"/>
          <p:cNvSpPr txBox="1">
            <a:spLocks noChangeArrowheads="1"/>
          </p:cNvSpPr>
          <p:nvPr/>
        </p:nvSpPr>
        <p:spPr bwMode="auto">
          <a:xfrm>
            <a:off x="609600" y="90488"/>
            <a:ext cx="1905000" cy="366712"/>
          </a:xfrm>
          <a:prstGeom prst="rect">
            <a:avLst/>
          </a:prstGeom>
          <a:noFill/>
          <a:ln w="9525">
            <a:noFill/>
            <a:miter lim="800000"/>
            <a:headEnd/>
            <a:tailEnd/>
          </a:ln>
        </p:spPr>
        <p:txBody>
          <a:bodyPr>
            <a:spAutoFit/>
          </a:bodyPr>
          <a:lstStyle/>
          <a:p>
            <a:pPr>
              <a:spcBef>
                <a:spcPct val="50000"/>
              </a:spcBef>
            </a:pPr>
            <a:r>
              <a:rPr lang="en-US" b="1" dirty="0"/>
              <a:t>Question </a:t>
            </a:r>
            <a:r>
              <a:rPr lang="en-US" b="1" dirty="0" smtClean="0"/>
              <a:t>#54</a:t>
            </a:r>
            <a:endParaRPr lang="en-US" b="1" dirty="0"/>
          </a:p>
        </p:txBody>
      </p:sp>
      <p:sp>
        <p:nvSpPr>
          <p:cNvPr id="3" name="Slide Number Placeholder 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2F94EB3D-A8F5-4976-B1D8-1B1673987F7C}" type="slidenum">
              <a:rPr lang="en-US" sz="1200">
                <a:solidFill>
                  <a:schemeClr val="tx1">
                    <a:tint val="75000"/>
                  </a:schemeClr>
                </a:solidFill>
                <a:latin typeface="+mn-lt"/>
              </a:rPr>
              <a:pPr algn="r" fontAlgn="auto">
                <a:spcBef>
                  <a:spcPts val="0"/>
                </a:spcBef>
                <a:spcAft>
                  <a:spcPts val="0"/>
                </a:spcAft>
                <a:defRPr/>
              </a:pPr>
              <a:t>10</a:t>
            </a:fld>
            <a:endParaRPr lang="en-US" sz="1200" dirty="0">
              <a:solidFill>
                <a:schemeClr val="tx1">
                  <a:tint val="75000"/>
                </a:schemeClr>
              </a:solidFill>
              <a:latin typeface="+mn-lt"/>
            </a:endParaRPr>
          </a:p>
        </p:txBody>
      </p:sp>
    </p:spTree>
    <p:extLst>
      <p:ext uri="{BB962C8B-B14F-4D97-AF65-F5344CB8AC3E}">
        <p14:creationId xmlns:p14="http://schemas.microsoft.com/office/powerpoint/2010/main" val="3480289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a:blip r:embed="rId3" cstate="print"/>
          <a:srcRect/>
          <a:stretch>
            <a:fillRect/>
          </a:stretch>
        </p:blipFill>
        <p:spPr bwMode="auto">
          <a:xfrm>
            <a:off x="533400" y="457200"/>
            <a:ext cx="8128000" cy="6096000"/>
          </a:xfrm>
          <a:prstGeom prst="rect">
            <a:avLst/>
          </a:prstGeom>
          <a:noFill/>
          <a:ln w="9525">
            <a:noFill/>
            <a:miter lim="800000"/>
            <a:headEnd/>
            <a:tailEnd/>
          </a:ln>
        </p:spPr>
      </p:pic>
      <p:sp>
        <p:nvSpPr>
          <p:cNvPr id="3" name="Slide Number Placeholder 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768D2C80-3A57-42F2-AEE9-A857460586EE}" type="slidenum">
              <a:rPr lang="en-US" sz="1200">
                <a:solidFill>
                  <a:schemeClr val="tx1">
                    <a:tint val="75000"/>
                  </a:schemeClr>
                </a:solidFill>
                <a:latin typeface="+mn-lt"/>
              </a:rPr>
              <a:pPr algn="r" fontAlgn="auto">
                <a:spcBef>
                  <a:spcPts val="0"/>
                </a:spcBef>
                <a:spcAft>
                  <a:spcPts val="0"/>
                </a:spcAft>
                <a:defRPr/>
              </a:pPr>
              <a:t>11</a:t>
            </a:fld>
            <a:endParaRPr lang="en-US" sz="1200">
              <a:solidFill>
                <a:schemeClr val="tx1">
                  <a:tint val="75000"/>
                </a:schemeClr>
              </a:solidFill>
              <a:latin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p:cNvPicPr>
            <a:picLocks noChangeAspect="1" noChangeArrowheads="1"/>
          </p:cNvPicPr>
          <p:nvPr/>
        </p:nvPicPr>
        <p:blipFill>
          <a:blip r:embed="rId3" cstate="print"/>
          <a:srcRect/>
          <a:stretch>
            <a:fillRect/>
          </a:stretch>
        </p:blipFill>
        <p:spPr bwMode="auto">
          <a:xfrm>
            <a:off x="533400" y="457200"/>
            <a:ext cx="8128000" cy="6096000"/>
          </a:xfrm>
          <a:prstGeom prst="rect">
            <a:avLst/>
          </a:prstGeom>
          <a:noFill/>
          <a:ln w="9525">
            <a:noFill/>
            <a:miter lim="800000"/>
            <a:headEnd/>
            <a:tailEnd/>
          </a:ln>
        </p:spPr>
      </p:pic>
      <p:sp>
        <p:nvSpPr>
          <p:cNvPr id="35842" name="Text Box 4"/>
          <p:cNvSpPr txBox="1">
            <a:spLocks noChangeArrowheads="1"/>
          </p:cNvSpPr>
          <p:nvPr/>
        </p:nvSpPr>
        <p:spPr bwMode="auto">
          <a:xfrm>
            <a:off x="609600" y="90488"/>
            <a:ext cx="1905000" cy="366712"/>
          </a:xfrm>
          <a:prstGeom prst="rect">
            <a:avLst/>
          </a:prstGeom>
          <a:noFill/>
          <a:ln w="9525">
            <a:noFill/>
            <a:miter lim="800000"/>
            <a:headEnd/>
            <a:tailEnd/>
          </a:ln>
        </p:spPr>
        <p:txBody>
          <a:bodyPr>
            <a:spAutoFit/>
          </a:bodyPr>
          <a:lstStyle/>
          <a:p>
            <a:pPr>
              <a:spcBef>
                <a:spcPct val="50000"/>
              </a:spcBef>
            </a:pPr>
            <a:r>
              <a:rPr lang="en-US" b="1" dirty="0"/>
              <a:t>Question </a:t>
            </a:r>
            <a:r>
              <a:rPr lang="en-US" b="1" dirty="0" smtClean="0"/>
              <a:t>#48</a:t>
            </a:r>
            <a:endParaRPr lang="en-US" b="1" dirty="0"/>
          </a:p>
        </p:txBody>
      </p:sp>
      <p:sp>
        <p:nvSpPr>
          <p:cNvPr id="3" name="Slide Number Placeholder 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4991523-5DE5-4BF6-AC6E-C46A395CBE13}" type="slidenum">
              <a:rPr lang="en-US" sz="1200">
                <a:solidFill>
                  <a:schemeClr val="tx1">
                    <a:tint val="75000"/>
                  </a:schemeClr>
                </a:solidFill>
                <a:latin typeface="+mn-lt"/>
              </a:rPr>
              <a:pPr algn="r" fontAlgn="auto">
                <a:spcBef>
                  <a:spcPts val="0"/>
                </a:spcBef>
                <a:spcAft>
                  <a:spcPts val="0"/>
                </a:spcAft>
                <a:defRPr/>
              </a:pPr>
              <a:t>12</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4640" y="1078443"/>
            <a:ext cx="8498840" cy="5411738"/>
          </a:xfrm>
          <a:prstGeom prst="rect">
            <a:avLst/>
          </a:prstGeom>
          <a:solidFill>
            <a:schemeClr val="bg2"/>
          </a:solidFill>
        </p:spPr>
        <p:txBody>
          <a:bodyPr wrap="square">
            <a:spAutoFit/>
          </a:bodyPr>
          <a:lstStyle/>
          <a:p>
            <a:pPr marL="285750" indent="-285750" algn="ctr">
              <a:spcBef>
                <a:spcPts val="1200"/>
              </a:spcBef>
              <a:buFont typeface="Arial" charset="0"/>
              <a:buChar char="•"/>
            </a:pPr>
            <a:endParaRPr lang="en-US" sz="900" b="1" dirty="0" smtClean="0"/>
          </a:p>
          <a:p>
            <a:pPr marL="285750" indent="-285750" algn="ctr">
              <a:lnSpc>
                <a:spcPts val="3500"/>
              </a:lnSpc>
              <a:spcBef>
                <a:spcPts val="600"/>
              </a:spcBef>
              <a:buFont typeface="Arial" charset="0"/>
              <a:buChar char="•"/>
            </a:pPr>
            <a:r>
              <a:rPr lang="en-US" sz="3600" b="1" dirty="0" smtClean="0"/>
              <a:t>freedom </a:t>
            </a:r>
            <a:r>
              <a:rPr lang="en-US" sz="3600" b="1" dirty="0"/>
              <a:t>of </a:t>
            </a:r>
            <a:r>
              <a:rPr lang="en-US" sz="3600" b="1" dirty="0" smtClean="0"/>
              <a:t>speech</a:t>
            </a:r>
          </a:p>
          <a:p>
            <a:pPr marL="285750" indent="-285750" algn="ctr">
              <a:lnSpc>
                <a:spcPts val="3500"/>
              </a:lnSpc>
              <a:spcBef>
                <a:spcPts val="600"/>
              </a:spcBef>
              <a:buFont typeface="Arial" charset="0"/>
              <a:buChar char="•"/>
            </a:pPr>
            <a:endParaRPr lang="en-US" sz="900" b="1" dirty="0"/>
          </a:p>
          <a:p>
            <a:pPr marL="285750" indent="-285750" algn="ctr">
              <a:lnSpc>
                <a:spcPts val="3500"/>
              </a:lnSpc>
              <a:spcBef>
                <a:spcPts val="600"/>
              </a:spcBef>
              <a:buFont typeface="Arial" charset="0"/>
              <a:buChar char="•"/>
            </a:pPr>
            <a:r>
              <a:rPr lang="en-US" sz="3600" b="1" dirty="0" smtClean="0"/>
              <a:t>freedom </a:t>
            </a:r>
            <a:r>
              <a:rPr lang="en-US" sz="3600" b="1" dirty="0"/>
              <a:t>of </a:t>
            </a:r>
            <a:r>
              <a:rPr lang="en-US" sz="3600" b="1" dirty="0" smtClean="0"/>
              <a:t>assembly</a:t>
            </a:r>
          </a:p>
          <a:p>
            <a:pPr marL="285750" indent="-285750" algn="ctr">
              <a:lnSpc>
                <a:spcPts val="3500"/>
              </a:lnSpc>
              <a:spcBef>
                <a:spcPts val="600"/>
              </a:spcBef>
              <a:buFont typeface="Arial" charset="0"/>
              <a:buChar char="•"/>
            </a:pPr>
            <a:endParaRPr lang="en-US" sz="900" b="1" dirty="0"/>
          </a:p>
          <a:p>
            <a:pPr marL="285750" indent="-285750" algn="ctr">
              <a:lnSpc>
                <a:spcPts val="3500"/>
              </a:lnSpc>
              <a:spcBef>
                <a:spcPts val="600"/>
              </a:spcBef>
              <a:buFont typeface="Arial" charset="0"/>
              <a:buChar char="•"/>
            </a:pPr>
            <a:r>
              <a:rPr lang="en-US" sz="3600" b="1" dirty="0" smtClean="0"/>
              <a:t>freedom to petition the government</a:t>
            </a:r>
          </a:p>
          <a:p>
            <a:pPr marL="285750" indent="-285750" algn="ctr">
              <a:lnSpc>
                <a:spcPts val="3500"/>
              </a:lnSpc>
              <a:spcBef>
                <a:spcPts val="600"/>
              </a:spcBef>
              <a:buFont typeface="Arial" charset="0"/>
              <a:buChar char="•"/>
            </a:pPr>
            <a:endParaRPr lang="en-US" sz="900" b="1" dirty="0"/>
          </a:p>
          <a:p>
            <a:pPr marL="285750" indent="-285750" algn="ctr">
              <a:lnSpc>
                <a:spcPts val="3500"/>
              </a:lnSpc>
              <a:spcBef>
                <a:spcPts val="600"/>
              </a:spcBef>
              <a:buFont typeface="Arial" charset="0"/>
              <a:buChar char="•"/>
            </a:pPr>
            <a:r>
              <a:rPr lang="en-US" sz="3600" b="1" dirty="0" smtClean="0"/>
              <a:t>freedom of worship </a:t>
            </a:r>
            <a:r>
              <a:rPr lang="en-US" sz="3600" b="1" dirty="0"/>
              <a:t>/ </a:t>
            </a:r>
            <a:r>
              <a:rPr lang="en-US" sz="3600" b="1" dirty="0" smtClean="0"/>
              <a:t>religion</a:t>
            </a:r>
          </a:p>
          <a:p>
            <a:pPr marL="285750" indent="-285750" algn="ctr">
              <a:lnSpc>
                <a:spcPts val="3500"/>
              </a:lnSpc>
              <a:spcBef>
                <a:spcPts val="600"/>
              </a:spcBef>
              <a:buFont typeface="Arial" charset="0"/>
              <a:buChar char="•"/>
            </a:pPr>
            <a:endParaRPr lang="en-US" sz="2800" b="1" dirty="0"/>
          </a:p>
          <a:p>
            <a:pPr marL="285750" indent="-285750" algn="ctr">
              <a:lnSpc>
                <a:spcPts val="3500"/>
              </a:lnSpc>
              <a:spcBef>
                <a:spcPts val="600"/>
              </a:spcBef>
              <a:buFont typeface="Arial" charset="0"/>
              <a:buChar char="•"/>
            </a:pPr>
            <a:r>
              <a:rPr lang="en-US" sz="3600" b="1" dirty="0" smtClean="0"/>
              <a:t>freedom of the press</a:t>
            </a:r>
          </a:p>
          <a:p>
            <a:pPr marL="285750" indent="-285750" algn="ctr">
              <a:lnSpc>
                <a:spcPts val="2900"/>
              </a:lnSpc>
              <a:spcBef>
                <a:spcPts val="600"/>
              </a:spcBef>
              <a:buFont typeface="Arial" charset="0"/>
              <a:buChar char="•"/>
            </a:pPr>
            <a:endParaRPr lang="en-US" sz="1400" b="1" dirty="0" smtClean="0"/>
          </a:p>
        </p:txBody>
      </p:sp>
      <p:sp>
        <p:nvSpPr>
          <p:cNvPr id="2" name="Slide Number Placeholder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B696FF1D-8DC4-4730-88B5-7FBFE69351D6}" type="slidenum">
              <a:rPr lang="en-US" sz="1200">
                <a:solidFill>
                  <a:schemeClr val="tx1">
                    <a:tint val="75000"/>
                  </a:schemeClr>
                </a:solidFill>
                <a:latin typeface="+mn-lt"/>
              </a:rPr>
              <a:pPr algn="r" fontAlgn="auto">
                <a:spcBef>
                  <a:spcPts val="0"/>
                </a:spcBef>
                <a:spcAft>
                  <a:spcPts val="0"/>
                </a:spcAft>
                <a:defRPr/>
              </a:pPr>
              <a:t>13</a:t>
            </a:fld>
            <a:endParaRPr lang="en-US" sz="1200">
              <a:solidFill>
                <a:schemeClr val="tx1">
                  <a:tint val="75000"/>
                </a:schemeClr>
              </a:solidFill>
              <a:latin typeface="+mn-lt"/>
            </a:endParaRPr>
          </a:p>
        </p:txBody>
      </p:sp>
      <p:sp>
        <p:nvSpPr>
          <p:cNvPr id="8" name="Text Box 4"/>
          <p:cNvSpPr txBox="1">
            <a:spLocks noChangeArrowheads="1"/>
          </p:cNvSpPr>
          <p:nvPr/>
        </p:nvSpPr>
        <p:spPr bwMode="auto">
          <a:xfrm>
            <a:off x="304800" y="304800"/>
            <a:ext cx="8488680" cy="701675"/>
          </a:xfrm>
          <a:prstGeom prst="rect">
            <a:avLst/>
          </a:prstGeom>
          <a:gradFill>
            <a:gsLst>
              <a:gs pos="100000">
                <a:schemeClr val="accent1">
                  <a:tint val="44500"/>
                  <a:satMod val="160000"/>
                </a:schemeClr>
              </a:gs>
              <a:gs pos="100000">
                <a:schemeClr val="accent1">
                  <a:tint val="23500"/>
                  <a:satMod val="160000"/>
                </a:schemeClr>
              </a:gs>
            </a:gsLst>
            <a:path path="shape">
              <a:fillToRect l="50000" t="50000" r="50000" b="50000"/>
            </a:path>
          </a:gradFill>
          <a:ln w="57150">
            <a:solidFill>
              <a:schemeClr val="bg2"/>
            </a:solidFill>
            <a:miter lim="800000"/>
            <a:headEnd/>
            <a:tailEnd/>
          </a:ln>
        </p:spPr>
        <p:txBody>
          <a:bodyPr/>
          <a:lstStyle/>
          <a:p>
            <a:pPr algn="ctr"/>
            <a:r>
              <a:rPr lang="en-US" sz="4000" b="1" dirty="0">
                <a:latin typeface="Calibri" pitchFamily="34" charset="0"/>
              </a:rPr>
              <a:t>The First </a:t>
            </a:r>
            <a:r>
              <a:rPr lang="en-US" sz="4000" b="1" dirty="0" smtClean="0">
                <a:latin typeface="Calibri" pitchFamily="34" charset="0"/>
              </a:rPr>
              <a:t>Amendment</a:t>
            </a:r>
            <a:endParaRPr lang="en-US" sz="4000" b="1" dirty="0">
              <a:latin typeface="Calibri" pitchFamily="34" charset="0"/>
            </a:endParaRPr>
          </a:p>
        </p:txBody>
      </p:sp>
    </p:spTree>
    <p:extLst>
      <p:ext uri="{BB962C8B-B14F-4D97-AF65-F5344CB8AC3E}">
        <p14:creationId xmlns:p14="http://schemas.microsoft.com/office/powerpoint/2010/main" val="2387448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p:cNvPicPr>
            <a:picLocks noChangeAspect="1" noChangeArrowheads="1"/>
          </p:cNvPicPr>
          <p:nvPr/>
        </p:nvPicPr>
        <p:blipFill>
          <a:blip r:embed="rId3" cstate="print"/>
          <a:srcRect/>
          <a:stretch>
            <a:fillRect/>
          </a:stretch>
        </p:blipFill>
        <p:spPr bwMode="auto">
          <a:xfrm>
            <a:off x="533400" y="457200"/>
            <a:ext cx="8128000" cy="6096000"/>
          </a:xfrm>
          <a:prstGeom prst="rect">
            <a:avLst/>
          </a:prstGeom>
          <a:noFill/>
          <a:ln w="9525">
            <a:noFill/>
            <a:miter lim="800000"/>
            <a:headEnd/>
            <a:tailEnd/>
          </a:ln>
        </p:spPr>
      </p:pic>
      <p:sp>
        <p:nvSpPr>
          <p:cNvPr id="39938" name="Slide Number Placeholder 1"/>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FBD95F16-B0F6-42AF-A9F6-C6967F2B38BD}" type="slidenum">
              <a:rPr lang="en-US" sz="1200">
                <a:solidFill>
                  <a:srgbClr val="898989"/>
                </a:solidFill>
                <a:latin typeface="Calibri" pitchFamily="34" charset="0"/>
              </a:rPr>
              <a:pPr algn="r"/>
              <a:t>14</a:t>
            </a:fld>
            <a:endParaRPr lang="en-US" sz="1200">
              <a:solidFill>
                <a:srgbClr val="898989"/>
              </a:solidFill>
              <a:latin typeface="Calibri" pitchFamily="34" charset="0"/>
            </a:endParaRPr>
          </a:p>
        </p:txBody>
      </p:sp>
    </p:spTree>
    <p:extLst>
      <p:ext uri="{BB962C8B-B14F-4D97-AF65-F5344CB8AC3E}">
        <p14:creationId xmlns:p14="http://schemas.microsoft.com/office/powerpoint/2010/main" val="2998352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p:cNvPicPr>
            <a:picLocks noChangeAspect="1" noChangeArrowheads="1"/>
          </p:cNvPicPr>
          <p:nvPr/>
        </p:nvPicPr>
        <p:blipFill>
          <a:blip r:embed="rId3" cstate="print"/>
          <a:srcRect/>
          <a:stretch>
            <a:fillRect/>
          </a:stretch>
        </p:blipFill>
        <p:spPr bwMode="auto">
          <a:xfrm>
            <a:off x="533400" y="457200"/>
            <a:ext cx="8128000" cy="6096000"/>
          </a:xfrm>
          <a:prstGeom prst="rect">
            <a:avLst/>
          </a:prstGeom>
          <a:noFill/>
          <a:ln w="9525">
            <a:noFill/>
            <a:miter lim="800000"/>
            <a:headEnd/>
            <a:tailEnd/>
          </a:ln>
        </p:spPr>
      </p:pic>
      <p:sp>
        <p:nvSpPr>
          <p:cNvPr id="41986" name="Slide Number Placeholder 1"/>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41A1796E-FA78-4F3B-AE79-CE2D184F9437}" type="slidenum">
              <a:rPr lang="en-US" sz="1200">
                <a:solidFill>
                  <a:srgbClr val="898989"/>
                </a:solidFill>
                <a:latin typeface="Calibri" pitchFamily="34" charset="0"/>
              </a:rPr>
              <a:pPr algn="r"/>
              <a:t>15</a:t>
            </a:fld>
            <a:endParaRPr lang="en-US" sz="1200">
              <a:solidFill>
                <a:srgbClr val="898989"/>
              </a:solidFill>
              <a:latin typeface="Calibri" pitchFamily="34" charset="0"/>
            </a:endParaRPr>
          </a:p>
        </p:txBody>
      </p:sp>
      <p:sp>
        <p:nvSpPr>
          <p:cNvPr id="41987" name="Text Box 4"/>
          <p:cNvSpPr txBox="1">
            <a:spLocks noChangeArrowheads="1"/>
          </p:cNvSpPr>
          <p:nvPr/>
        </p:nvSpPr>
        <p:spPr bwMode="auto">
          <a:xfrm>
            <a:off x="609600" y="90488"/>
            <a:ext cx="1905000" cy="366712"/>
          </a:xfrm>
          <a:prstGeom prst="rect">
            <a:avLst/>
          </a:prstGeom>
          <a:noFill/>
          <a:ln w="9525">
            <a:noFill/>
            <a:miter lim="800000"/>
            <a:headEnd/>
            <a:tailEnd/>
          </a:ln>
        </p:spPr>
        <p:txBody>
          <a:bodyPr>
            <a:spAutoFit/>
          </a:bodyPr>
          <a:lstStyle/>
          <a:p>
            <a:pPr>
              <a:spcBef>
                <a:spcPct val="50000"/>
              </a:spcBef>
            </a:pPr>
            <a:r>
              <a:rPr lang="en-US" b="1" dirty="0"/>
              <a:t>Question </a:t>
            </a:r>
            <a:r>
              <a:rPr lang="en-US" b="1" dirty="0" smtClean="0"/>
              <a:t>#6</a:t>
            </a:r>
            <a:endParaRPr lang="en-US" b="1" dirty="0"/>
          </a:p>
        </p:txBody>
      </p:sp>
    </p:spTree>
    <p:extLst>
      <p:ext uri="{BB962C8B-B14F-4D97-AF65-F5344CB8AC3E}">
        <p14:creationId xmlns:p14="http://schemas.microsoft.com/office/powerpoint/2010/main" val="13730715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2"/>
          <p:cNvPicPr>
            <a:picLocks noChangeAspect="1" noChangeArrowheads="1"/>
          </p:cNvPicPr>
          <p:nvPr/>
        </p:nvPicPr>
        <p:blipFill>
          <a:blip r:embed="rId3" cstate="print"/>
          <a:srcRect/>
          <a:stretch>
            <a:fillRect/>
          </a:stretch>
        </p:blipFill>
        <p:spPr bwMode="auto">
          <a:xfrm>
            <a:off x="533400" y="457200"/>
            <a:ext cx="8128000" cy="6096000"/>
          </a:xfrm>
          <a:prstGeom prst="rect">
            <a:avLst/>
          </a:prstGeom>
          <a:noFill/>
          <a:ln w="9525">
            <a:noFill/>
            <a:miter lim="800000"/>
            <a:headEnd/>
            <a:tailEnd/>
          </a:ln>
        </p:spPr>
      </p:pic>
      <p:sp>
        <p:nvSpPr>
          <p:cNvPr id="2" name="Slide Number Placeholder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3E67D92F-F4A8-4C85-AADD-E541AABE9E75}" type="slidenum">
              <a:rPr lang="en-US" sz="1200">
                <a:solidFill>
                  <a:schemeClr val="tx1">
                    <a:tint val="75000"/>
                  </a:schemeClr>
                </a:solidFill>
                <a:latin typeface="+mn-lt"/>
              </a:rPr>
              <a:pPr algn="r" fontAlgn="auto">
                <a:spcBef>
                  <a:spcPts val="0"/>
                </a:spcBef>
                <a:spcAft>
                  <a:spcPts val="0"/>
                </a:spcAft>
                <a:defRPr/>
              </a:pPr>
              <a:t>16</a:t>
            </a:fld>
            <a:endParaRPr lang="en-US" sz="1200">
              <a:solidFill>
                <a:schemeClr val="tx1">
                  <a:tint val="75000"/>
                </a:schemeClr>
              </a:solidFill>
              <a:latin typeface="+mn-lt"/>
            </a:endParaRPr>
          </a:p>
        </p:txBody>
      </p:sp>
    </p:spTree>
    <p:extLst>
      <p:ext uri="{BB962C8B-B14F-4D97-AF65-F5344CB8AC3E}">
        <p14:creationId xmlns:p14="http://schemas.microsoft.com/office/powerpoint/2010/main" val="2456359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2"/>
          <p:cNvPicPr>
            <a:picLocks noChangeAspect="1" noChangeArrowheads="1"/>
          </p:cNvPicPr>
          <p:nvPr/>
        </p:nvPicPr>
        <p:blipFill>
          <a:blip r:embed="rId3" cstate="print"/>
          <a:srcRect/>
          <a:stretch>
            <a:fillRect/>
          </a:stretch>
        </p:blipFill>
        <p:spPr bwMode="auto">
          <a:xfrm>
            <a:off x="533400" y="457200"/>
            <a:ext cx="8128000" cy="60960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D1660CAE-10A5-49E9-A29B-5F9A18BC4A15}" type="slidenum">
              <a:rPr lang="en-US"/>
              <a:pPr>
                <a:defRPr/>
              </a:pPr>
              <a:t>17</a:t>
            </a:fld>
            <a:endParaRPr lang="en-US"/>
          </a:p>
        </p:txBody>
      </p:sp>
      <p:sp>
        <p:nvSpPr>
          <p:cNvPr id="101379" name="Text Box 4"/>
          <p:cNvSpPr txBox="1">
            <a:spLocks noChangeArrowheads="1"/>
          </p:cNvSpPr>
          <p:nvPr/>
        </p:nvSpPr>
        <p:spPr bwMode="auto">
          <a:xfrm>
            <a:off x="609600" y="90488"/>
            <a:ext cx="1905000" cy="366712"/>
          </a:xfrm>
          <a:prstGeom prst="rect">
            <a:avLst/>
          </a:prstGeom>
          <a:noFill/>
          <a:ln w="9525">
            <a:noFill/>
            <a:miter lim="800000"/>
            <a:headEnd/>
            <a:tailEnd/>
          </a:ln>
        </p:spPr>
        <p:txBody>
          <a:bodyPr>
            <a:spAutoFit/>
          </a:bodyPr>
          <a:lstStyle/>
          <a:p>
            <a:pPr>
              <a:spcBef>
                <a:spcPct val="50000"/>
              </a:spcBef>
            </a:pPr>
            <a:r>
              <a:rPr lang="en-US" b="1" dirty="0"/>
              <a:t>Question </a:t>
            </a:r>
            <a:r>
              <a:rPr lang="en-US" b="1" dirty="0" smtClean="0"/>
              <a:t>#10</a:t>
            </a:r>
            <a:endParaRPr lang="en-US" b="1" dirty="0"/>
          </a:p>
        </p:txBody>
      </p:sp>
    </p:spTree>
    <p:extLst>
      <p:ext uri="{BB962C8B-B14F-4D97-AF65-F5344CB8AC3E}">
        <p14:creationId xmlns:p14="http://schemas.microsoft.com/office/powerpoint/2010/main" val="41517056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4640" y="1143000"/>
            <a:ext cx="8498840" cy="5386090"/>
          </a:xfrm>
          <a:prstGeom prst="rect">
            <a:avLst/>
          </a:prstGeom>
          <a:solidFill>
            <a:schemeClr val="bg2"/>
          </a:solidFill>
        </p:spPr>
        <p:txBody>
          <a:bodyPr wrap="square">
            <a:spAutoFit/>
          </a:bodyPr>
          <a:lstStyle/>
          <a:p>
            <a:pPr marL="285750" indent="-285750" algn="ctr">
              <a:spcBef>
                <a:spcPts val="1200"/>
              </a:spcBef>
              <a:buFont typeface="Arial" charset="0"/>
              <a:buChar char="•"/>
            </a:pPr>
            <a:r>
              <a:rPr lang="en-US" sz="3200" b="1" dirty="0" smtClean="0"/>
              <a:t>freedom of expression </a:t>
            </a:r>
            <a:endParaRPr lang="en-US" sz="3200" b="1" dirty="0"/>
          </a:p>
          <a:p>
            <a:pPr algn="ctr">
              <a:spcBef>
                <a:spcPts val="1200"/>
              </a:spcBef>
            </a:pPr>
            <a:endParaRPr lang="en-US" sz="700" b="1" dirty="0"/>
          </a:p>
          <a:p>
            <a:pPr marL="285750" indent="-285750" algn="ctr">
              <a:spcBef>
                <a:spcPts val="1200"/>
              </a:spcBef>
              <a:buFont typeface="Arial" charset="0"/>
              <a:buChar char="•"/>
            </a:pPr>
            <a:r>
              <a:rPr lang="en-US" sz="3200" b="1" dirty="0" smtClean="0"/>
              <a:t>freedom </a:t>
            </a:r>
            <a:r>
              <a:rPr lang="en-US" sz="3200" b="1" dirty="0"/>
              <a:t>of speech</a:t>
            </a:r>
            <a:endParaRPr lang="en-US" sz="3200" b="1" dirty="0" smtClean="0"/>
          </a:p>
          <a:p>
            <a:pPr algn="ctr">
              <a:spcBef>
                <a:spcPts val="1200"/>
              </a:spcBef>
            </a:pPr>
            <a:endParaRPr lang="en-US" sz="700" b="1" dirty="0" smtClean="0"/>
          </a:p>
          <a:p>
            <a:pPr marL="285750" indent="-285750" algn="ctr">
              <a:spcBef>
                <a:spcPts val="1200"/>
              </a:spcBef>
              <a:buFont typeface="Arial" charset="0"/>
              <a:buChar char="•"/>
            </a:pPr>
            <a:r>
              <a:rPr lang="en-US" sz="3200" b="1" dirty="0" smtClean="0"/>
              <a:t>freedom </a:t>
            </a:r>
            <a:r>
              <a:rPr lang="en-US" sz="3200" b="1" dirty="0"/>
              <a:t>of </a:t>
            </a:r>
            <a:r>
              <a:rPr lang="en-US" sz="3200" b="1" dirty="0" smtClean="0"/>
              <a:t>assembly</a:t>
            </a:r>
            <a:endParaRPr lang="en-US" sz="3200" b="1" dirty="0"/>
          </a:p>
          <a:p>
            <a:pPr algn="ctr">
              <a:spcBef>
                <a:spcPts val="1200"/>
              </a:spcBef>
            </a:pPr>
            <a:endParaRPr lang="en-US" sz="700" b="1" dirty="0"/>
          </a:p>
          <a:p>
            <a:pPr marL="285750" indent="-285750" algn="ctr">
              <a:spcBef>
                <a:spcPts val="1200"/>
              </a:spcBef>
              <a:buFont typeface="Arial" charset="0"/>
              <a:buChar char="•"/>
            </a:pPr>
            <a:r>
              <a:rPr lang="en-US" sz="3200" b="1" dirty="0"/>
              <a:t>freedom to petition the government</a:t>
            </a:r>
            <a:endParaRPr lang="en-US" sz="3200" b="1" dirty="0" smtClean="0"/>
          </a:p>
          <a:p>
            <a:pPr algn="ctr">
              <a:spcBef>
                <a:spcPts val="1200"/>
              </a:spcBef>
            </a:pPr>
            <a:endParaRPr lang="en-US" sz="700" b="1" dirty="0" smtClean="0"/>
          </a:p>
          <a:p>
            <a:pPr marL="285750" indent="-285750" algn="ctr">
              <a:spcBef>
                <a:spcPts val="1200"/>
              </a:spcBef>
              <a:buFont typeface="Arial" charset="0"/>
              <a:buChar char="•"/>
            </a:pPr>
            <a:r>
              <a:rPr lang="en-US" sz="3200" b="1" dirty="0" smtClean="0"/>
              <a:t>freedom of worship</a:t>
            </a:r>
          </a:p>
          <a:p>
            <a:pPr algn="ctr">
              <a:spcBef>
                <a:spcPts val="1200"/>
              </a:spcBef>
            </a:pPr>
            <a:r>
              <a:rPr lang="en-US" sz="700" b="1" dirty="0" smtClean="0"/>
              <a:t>*******************************************************************************************************************************</a:t>
            </a:r>
          </a:p>
          <a:p>
            <a:pPr marL="285750" indent="-285750" algn="ctr">
              <a:spcBef>
                <a:spcPts val="1200"/>
              </a:spcBef>
              <a:buFont typeface="Arial" charset="0"/>
              <a:buChar char="•"/>
            </a:pPr>
            <a:r>
              <a:rPr lang="en-US" sz="3200" b="1" i="1" dirty="0" smtClean="0"/>
              <a:t>the right to bear arms</a:t>
            </a:r>
            <a:endParaRPr lang="en-US" sz="3200" b="1" i="1" dirty="0"/>
          </a:p>
          <a:p>
            <a:pPr algn="ctr">
              <a:spcBef>
                <a:spcPts val="1200"/>
              </a:spcBef>
            </a:pPr>
            <a:endParaRPr lang="en-US" sz="700" b="1" dirty="0"/>
          </a:p>
        </p:txBody>
      </p:sp>
      <p:sp>
        <p:nvSpPr>
          <p:cNvPr id="2" name="Slide Number Placeholder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B696FF1D-8DC4-4730-88B5-7FBFE69351D6}" type="slidenum">
              <a:rPr lang="en-US" sz="1200">
                <a:solidFill>
                  <a:schemeClr val="tx1">
                    <a:tint val="75000"/>
                  </a:schemeClr>
                </a:solidFill>
                <a:latin typeface="+mn-lt"/>
              </a:rPr>
              <a:pPr algn="r" fontAlgn="auto">
                <a:spcBef>
                  <a:spcPts val="0"/>
                </a:spcBef>
                <a:spcAft>
                  <a:spcPts val="0"/>
                </a:spcAft>
                <a:defRPr/>
              </a:pPr>
              <a:t>18</a:t>
            </a:fld>
            <a:endParaRPr lang="en-US" sz="1200">
              <a:solidFill>
                <a:schemeClr val="tx1">
                  <a:tint val="75000"/>
                </a:schemeClr>
              </a:solidFill>
              <a:latin typeface="+mn-lt"/>
            </a:endParaRPr>
          </a:p>
        </p:txBody>
      </p:sp>
      <p:sp>
        <p:nvSpPr>
          <p:cNvPr id="5" name="Text Box 4"/>
          <p:cNvSpPr txBox="1">
            <a:spLocks noChangeArrowheads="1"/>
          </p:cNvSpPr>
          <p:nvPr/>
        </p:nvSpPr>
        <p:spPr bwMode="auto">
          <a:xfrm>
            <a:off x="304800" y="304800"/>
            <a:ext cx="8488680" cy="701675"/>
          </a:xfrm>
          <a:prstGeom prst="rect">
            <a:avLst/>
          </a:prstGeom>
          <a:gradFill>
            <a:gsLst>
              <a:gs pos="100000">
                <a:schemeClr val="accent1">
                  <a:tint val="44500"/>
                  <a:satMod val="160000"/>
                </a:schemeClr>
              </a:gs>
              <a:gs pos="100000">
                <a:schemeClr val="accent1">
                  <a:tint val="23500"/>
                  <a:satMod val="160000"/>
                </a:schemeClr>
              </a:gs>
            </a:gsLst>
            <a:path path="shape">
              <a:fillToRect l="50000" t="50000" r="50000" b="50000"/>
            </a:path>
          </a:gradFill>
          <a:ln w="57150">
            <a:solidFill>
              <a:schemeClr val="bg2"/>
            </a:solidFill>
            <a:miter lim="800000"/>
            <a:headEnd/>
            <a:tailEnd/>
          </a:ln>
        </p:spPr>
        <p:txBody>
          <a:bodyPr/>
          <a:lstStyle/>
          <a:p>
            <a:pPr algn="ctr"/>
            <a:r>
              <a:rPr lang="en-US" sz="4000" b="1" dirty="0">
                <a:latin typeface="Calibri" pitchFamily="34" charset="0"/>
              </a:rPr>
              <a:t>Basic Rights of Everyone in the U.S.</a:t>
            </a:r>
          </a:p>
        </p:txBody>
      </p:sp>
    </p:spTree>
    <p:extLst>
      <p:ext uri="{BB962C8B-B14F-4D97-AF65-F5344CB8AC3E}">
        <p14:creationId xmlns:p14="http://schemas.microsoft.com/office/powerpoint/2010/main" val="1489348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p:cNvPicPr>
            <a:picLocks noChangeAspect="1" noChangeArrowheads="1"/>
          </p:cNvPicPr>
          <p:nvPr/>
        </p:nvPicPr>
        <p:blipFill>
          <a:blip r:embed="rId3" cstate="print"/>
          <a:srcRect/>
          <a:stretch>
            <a:fillRect/>
          </a:stretch>
        </p:blipFill>
        <p:spPr bwMode="auto">
          <a:xfrm>
            <a:off x="533400" y="457200"/>
            <a:ext cx="8128000" cy="6096000"/>
          </a:xfrm>
          <a:prstGeom prst="rect">
            <a:avLst/>
          </a:prstGeom>
          <a:noFill/>
          <a:ln w="9525">
            <a:noFill/>
            <a:miter lim="800000"/>
            <a:headEnd/>
            <a:tailEnd/>
          </a:ln>
        </p:spPr>
      </p:pic>
      <p:sp>
        <p:nvSpPr>
          <p:cNvPr id="3" name="Slide Number Placeholder 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EC03AAB9-F062-4577-AAA8-38006CBA0EE1}" type="slidenum">
              <a:rPr lang="en-US" sz="1200">
                <a:solidFill>
                  <a:schemeClr val="tx1">
                    <a:tint val="75000"/>
                  </a:schemeClr>
                </a:solidFill>
                <a:latin typeface="+mn-lt"/>
              </a:rPr>
              <a:pPr algn="r" fontAlgn="auto">
                <a:spcBef>
                  <a:spcPts val="0"/>
                </a:spcBef>
                <a:spcAft>
                  <a:spcPts val="0"/>
                </a:spcAft>
                <a:defRPr/>
              </a:pPr>
              <a:t>19</a:t>
            </a:fld>
            <a:endParaRPr lang="en-US" sz="1200">
              <a:solidFill>
                <a:schemeClr val="tx1">
                  <a:tint val="75000"/>
                </a:schemeClr>
              </a:solidFill>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1"/>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A60A03A6-603B-4B80-955B-C548A622BEF2}" type="slidenum">
              <a:rPr lang="en-US" sz="1200">
                <a:solidFill>
                  <a:srgbClr val="898989"/>
                </a:solidFill>
                <a:latin typeface="Calibri" pitchFamily="34" charset="0"/>
              </a:rPr>
              <a:pPr algn="r"/>
              <a:t>2</a:t>
            </a:fld>
            <a:endParaRPr lang="en-US" sz="1200">
              <a:solidFill>
                <a:srgbClr val="898989"/>
              </a:solidFill>
              <a:latin typeface="Calibri" pitchFamily="34" charset="0"/>
            </a:endParaRPr>
          </a:p>
        </p:txBody>
      </p:sp>
      <p:sp>
        <p:nvSpPr>
          <p:cNvPr id="5" name="TextBox 4"/>
          <p:cNvSpPr txBox="1"/>
          <p:nvPr/>
        </p:nvSpPr>
        <p:spPr>
          <a:xfrm>
            <a:off x="381000" y="304800"/>
            <a:ext cx="8389619" cy="769441"/>
          </a:xfrm>
          <a:prstGeom prst="rect">
            <a:avLst/>
          </a:prstGeom>
          <a:gradFill flip="none" rotWithShape="1">
            <a:gsLst>
              <a:gs pos="100000">
                <a:schemeClr val="accent1">
                  <a:tint val="44500"/>
                  <a:satMod val="160000"/>
                </a:schemeClr>
              </a:gs>
              <a:gs pos="100000">
                <a:schemeClr val="accent1">
                  <a:tint val="23500"/>
                  <a:satMod val="160000"/>
                </a:schemeClr>
              </a:gs>
            </a:gsLst>
            <a:path path="shape">
              <a:fillToRect l="50000" t="50000" r="50000" b="50000"/>
            </a:path>
            <a:tileRect/>
          </a:gradFill>
        </p:spPr>
        <p:txBody>
          <a:bodyPr wrap="square" rtlCol="0">
            <a:spAutoFit/>
          </a:bodyPr>
          <a:lstStyle/>
          <a:p>
            <a:pPr algn="ctr"/>
            <a:r>
              <a:rPr lang="en-US" sz="4400" b="1" dirty="0" smtClean="0">
                <a:latin typeface="+mn-lt"/>
              </a:rPr>
              <a:t>The 27 Constitutional Amendments</a:t>
            </a:r>
            <a:endParaRPr lang="en-US" sz="4400" b="1" dirty="0">
              <a:latin typeface="+mn-lt"/>
            </a:endParaRPr>
          </a:p>
        </p:txBody>
      </p:sp>
      <p:sp>
        <p:nvSpPr>
          <p:cNvPr id="6" name="Text Box 3"/>
          <p:cNvSpPr txBox="1">
            <a:spLocks noChangeArrowheads="1"/>
          </p:cNvSpPr>
          <p:nvPr/>
        </p:nvSpPr>
        <p:spPr bwMode="auto">
          <a:xfrm>
            <a:off x="380999" y="1074241"/>
            <a:ext cx="8389619" cy="5262979"/>
          </a:xfrm>
          <a:prstGeom prst="rect">
            <a:avLst/>
          </a:prstGeom>
          <a:solidFill>
            <a:schemeClr val="bg2"/>
          </a:solidFill>
          <a:ln w="9525">
            <a:noFill/>
            <a:miter lim="800000"/>
            <a:headEnd/>
            <a:tailEnd/>
          </a:ln>
        </p:spPr>
        <p:txBody>
          <a:bodyPr wrap="square">
            <a:spAutoFit/>
          </a:bodyPr>
          <a:lstStyle/>
          <a:p>
            <a:r>
              <a:rPr lang="en-US" sz="1600" b="1" dirty="0">
                <a:latin typeface="Calibri" pitchFamily="34" charset="0"/>
              </a:rPr>
              <a:t>1st - 10th Amendments: </a:t>
            </a:r>
            <a:r>
              <a:rPr lang="en-US" sz="1600" dirty="0">
                <a:latin typeface="Calibri" pitchFamily="34" charset="0"/>
              </a:rPr>
              <a:t>The Bill of Rights, 1791.</a:t>
            </a:r>
          </a:p>
          <a:p>
            <a:r>
              <a:rPr lang="en-US" sz="1600" b="1" dirty="0">
                <a:latin typeface="Calibri" pitchFamily="34" charset="0"/>
              </a:rPr>
              <a:t>11th Amendment:</a:t>
            </a:r>
            <a:r>
              <a:rPr lang="en-US" sz="1600" dirty="0">
                <a:latin typeface="Calibri" pitchFamily="34" charset="0"/>
              </a:rPr>
              <a:t> Grants states immunity from outside lawsuits, 1795.</a:t>
            </a:r>
            <a:endParaRPr lang="en-US" sz="1600" b="1" dirty="0">
              <a:latin typeface="Calibri" pitchFamily="34" charset="0"/>
            </a:endParaRPr>
          </a:p>
          <a:p>
            <a:r>
              <a:rPr lang="en-US" sz="1600" b="1" dirty="0">
                <a:latin typeface="Calibri" pitchFamily="34" charset="0"/>
              </a:rPr>
              <a:t>12th Amendment:</a:t>
            </a:r>
            <a:r>
              <a:rPr lang="en-US" sz="1600" dirty="0">
                <a:latin typeface="Calibri" pitchFamily="34" charset="0"/>
              </a:rPr>
              <a:t> Requires distinct votes for President and Vice President, 1804.</a:t>
            </a:r>
            <a:endParaRPr lang="en-US" sz="1600" b="1" dirty="0">
              <a:latin typeface="Calibri" pitchFamily="34" charset="0"/>
            </a:endParaRPr>
          </a:p>
          <a:p>
            <a:r>
              <a:rPr lang="en-US" sz="1600" b="1" dirty="0">
                <a:latin typeface="Calibri" pitchFamily="34" charset="0"/>
              </a:rPr>
              <a:t>13th Amendment: </a:t>
            </a:r>
            <a:r>
              <a:rPr lang="en-US" sz="1600" dirty="0">
                <a:latin typeface="Calibri" pitchFamily="34" charset="0"/>
              </a:rPr>
              <a:t>Abolished slavery, 1865.</a:t>
            </a:r>
          </a:p>
          <a:p>
            <a:r>
              <a:rPr lang="en-US" sz="1600" b="1" dirty="0">
                <a:latin typeface="Calibri" pitchFamily="34" charset="0"/>
              </a:rPr>
              <a:t>14th Amendment: </a:t>
            </a:r>
            <a:r>
              <a:rPr lang="en-US" sz="1600" dirty="0">
                <a:latin typeface="Calibri" pitchFamily="34" charset="0"/>
              </a:rPr>
              <a:t>Defines citizenship; includes clauses on due process and equal protection, </a:t>
            </a:r>
            <a:r>
              <a:rPr lang="en-US" sz="1600" dirty="0" smtClean="0">
                <a:latin typeface="Calibri" pitchFamily="34" charset="0"/>
              </a:rPr>
              <a:t>1868</a:t>
            </a:r>
            <a:r>
              <a:rPr lang="en-US" sz="1600" dirty="0">
                <a:latin typeface="Calibri" pitchFamily="34" charset="0"/>
              </a:rPr>
              <a:t>.</a:t>
            </a:r>
          </a:p>
          <a:p>
            <a:r>
              <a:rPr lang="en-US" sz="1600" b="1" dirty="0">
                <a:latin typeface="Calibri" pitchFamily="34" charset="0"/>
              </a:rPr>
              <a:t>15th Amendment:</a:t>
            </a:r>
            <a:r>
              <a:rPr lang="en-US" sz="1600" dirty="0">
                <a:latin typeface="Calibri" pitchFamily="34" charset="0"/>
              </a:rPr>
              <a:t> </a:t>
            </a:r>
            <a:r>
              <a:rPr lang="en-US" sz="1600" b="1" dirty="0">
                <a:latin typeface="Calibri" pitchFamily="34" charset="0"/>
              </a:rPr>
              <a:t>Grants voting rights to male citizens of all races, 1870.</a:t>
            </a:r>
          </a:p>
          <a:p>
            <a:r>
              <a:rPr lang="en-US" sz="1600" b="1" dirty="0">
                <a:latin typeface="Calibri" pitchFamily="34" charset="0"/>
              </a:rPr>
              <a:t>16th Amendment:</a:t>
            </a:r>
            <a:r>
              <a:rPr lang="en-US" sz="1600" dirty="0">
                <a:latin typeface="Calibri" pitchFamily="34" charset="0"/>
              </a:rPr>
              <a:t> Authorizes a federal income tax, 1913.</a:t>
            </a:r>
            <a:endParaRPr lang="en-US" sz="1600" b="1" dirty="0">
              <a:latin typeface="Calibri" pitchFamily="34" charset="0"/>
            </a:endParaRPr>
          </a:p>
          <a:p>
            <a:r>
              <a:rPr lang="en-US" sz="1600" b="1" dirty="0">
                <a:latin typeface="Calibri" pitchFamily="34" charset="0"/>
              </a:rPr>
              <a:t>17th Amendment:</a:t>
            </a:r>
            <a:r>
              <a:rPr lang="en-US" sz="1600" dirty="0">
                <a:latin typeface="Calibri" pitchFamily="34" charset="0"/>
              </a:rPr>
              <a:t> Allows direct Senatorial elections by a state, 1913.</a:t>
            </a:r>
            <a:endParaRPr lang="en-US" sz="1600" b="1" dirty="0">
              <a:latin typeface="Calibri" pitchFamily="34" charset="0"/>
            </a:endParaRPr>
          </a:p>
          <a:p>
            <a:r>
              <a:rPr lang="en-US" sz="1600" b="1" i="1" dirty="0">
                <a:latin typeface="Calibri" pitchFamily="34" charset="0"/>
              </a:rPr>
              <a:t>18th Amendment:</a:t>
            </a:r>
            <a:r>
              <a:rPr lang="en-US" sz="1600" i="1" dirty="0">
                <a:latin typeface="Calibri" pitchFamily="34" charset="0"/>
              </a:rPr>
              <a:t> Enacted prohibition, 1919.</a:t>
            </a:r>
            <a:endParaRPr lang="en-US" sz="1600" b="1" i="1" dirty="0">
              <a:latin typeface="Calibri" pitchFamily="34" charset="0"/>
            </a:endParaRPr>
          </a:p>
          <a:p>
            <a:r>
              <a:rPr lang="en-US" sz="1600" b="1" dirty="0">
                <a:latin typeface="Calibri" pitchFamily="34" charset="0"/>
              </a:rPr>
              <a:t>19th Amendment:</a:t>
            </a:r>
            <a:r>
              <a:rPr lang="en-US" sz="1600" dirty="0">
                <a:latin typeface="Calibri" pitchFamily="34" charset="0"/>
              </a:rPr>
              <a:t> </a:t>
            </a:r>
            <a:r>
              <a:rPr lang="en-US" sz="1600" b="1" dirty="0">
                <a:latin typeface="Calibri" pitchFamily="34" charset="0"/>
              </a:rPr>
              <a:t>Grants voting rights to </a:t>
            </a:r>
            <a:r>
              <a:rPr lang="en-US" sz="1600" b="1" dirty="0" smtClean="0">
                <a:latin typeface="Calibri" pitchFamily="34" charset="0"/>
              </a:rPr>
              <a:t>women (i.e. all citizens), </a:t>
            </a:r>
            <a:r>
              <a:rPr lang="en-US" sz="1600" b="1" dirty="0">
                <a:latin typeface="Calibri" pitchFamily="34" charset="0"/>
              </a:rPr>
              <a:t>1920.</a:t>
            </a:r>
          </a:p>
          <a:p>
            <a:r>
              <a:rPr lang="en-US" sz="1600" b="1" dirty="0">
                <a:latin typeface="Calibri" pitchFamily="34" charset="0"/>
              </a:rPr>
              <a:t>20th Amendment:</a:t>
            </a:r>
            <a:r>
              <a:rPr lang="en-US" sz="1600" dirty="0">
                <a:latin typeface="Calibri" pitchFamily="34" charset="0"/>
              </a:rPr>
              <a:t> "Lame Duck Amendment;" reduces time between </a:t>
            </a:r>
            <a:r>
              <a:rPr lang="en-US" sz="1600" dirty="0" smtClean="0">
                <a:latin typeface="Calibri" pitchFamily="34" charset="0"/>
              </a:rPr>
              <a:t>elections </a:t>
            </a:r>
            <a:r>
              <a:rPr lang="en-US" sz="1600" dirty="0">
                <a:latin typeface="Calibri" pitchFamily="34" charset="0"/>
              </a:rPr>
              <a:t>and </a:t>
            </a:r>
            <a:r>
              <a:rPr lang="en-US" sz="1600" dirty="0" smtClean="0">
                <a:latin typeface="Calibri" pitchFamily="34" charset="0"/>
              </a:rPr>
              <a:t>the service </a:t>
            </a:r>
            <a:r>
              <a:rPr lang="en-US" sz="1600" dirty="0">
                <a:latin typeface="Calibri" pitchFamily="34" charset="0"/>
              </a:rPr>
              <a:t>of </a:t>
            </a:r>
          </a:p>
          <a:p>
            <a:r>
              <a:rPr lang="en-US" sz="1600" dirty="0">
                <a:latin typeface="Calibri" pitchFamily="34" charset="0"/>
              </a:rPr>
              <a:t>	</a:t>
            </a:r>
            <a:r>
              <a:rPr lang="en-US" sz="1600" dirty="0" smtClean="0">
                <a:latin typeface="Calibri" pitchFamily="34" charset="0"/>
              </a:rPr>
              <a:t>elected officials</a:t>
            </a:r>
            <a:r>
              <a:rPr lang="en-US" sz="1600" dirty="0">
                <a:latin typeface="Calibri" pitchFamily="34" charset="0"/>
              </a:rPr>
              <a:t>, 1933.</a:t>
            </a:r>
            <a:endParaRPr lang="en-US" sz="1600" b="1" dirty="0">
              <a:latin typeface="Calibri" pitchFamily="34" charset="0"/>
            </a:endParaRPr>
          </a:p>
          <a:p>
            <a:r>
              <a:rPr lang="en-US" sz="1600" b="1" dirty="0">
                <a:latin typeface="Calibri" pitchFamily="34" charset="0"/>
              </a:rPr>
              <a:t>21st</a:t>
            </a:r>
            <a:r>
              <a:rPr lang="en-US" sz="1600" dirty="0">
                <a:latin typeface="Calibri" pitchFamily="34" charset="0"/>
              </a:rPr>
              <a:t> </a:t>
            </a:r>
            <a:r>
              <a:rPr lang="en-US" sz="1600" b="1" dirty="0">
                <a:latin typeface="Calibri" pitchFamily="34" charset="0"/>
              </a:rPr>
              <a:t>Amendment:</a:t>
            </a:r>
            <a:r>
              <a:rPr lang="en-US" sz="1600" dirty="0">
                <a:latin typeface="Calibri" pitchFamily="34" charset="0"/>
              </a:rPr>
              <a:t> Repealed the 18th</a:t>
            </a:r>
            <a:r>
              <a:rPr lang="en-US" sz="1600" b="1" dirty="0">
                <a:latin typeface="Calibri" pitchFamily="34" charset="0"/>
              </a:rPr>
              <a:t> </a:t>
            </a:r>
            <a:r>
              <a:rPr lang="en-US" sz="1600" dirty="0">
                <a:latin typeface="Calibri" pitchFamily="34" charset="0"/>
              </a:rPr>
              <a:t>Amendment, 1933.</a:t>
            </a:r>
            <a:endParaRPr lang="en-US" sz="1600" b="1" dirty="0">
              <a:latin typeface="Calibri" pitchFamily="34" charset="0"/>
            </a:endParaRPr>
          </a:p>
          <a:p>
            <a:r>
              <a:rPr lang="en-US" sz="1600" b="1" dirty="0">
                <a:latin typeface="Calibri" pitchFamily="34" charset="0"/>
              </a:rPr>
              <a:t>22nd</a:t>
            </a:r>
            <a:r>
              <a:rPr lang="en-US" sz="1600" dirty="0">
                <a:latin typeface="Calibri" pitchFamily="34" charset="0"/>
              </a:rPr>
              <a:t> </a:t>
            </a:r>
            <a:r>
              <a:rPr lang="en-US" sz="1600" b="1" dirty="0">
                <a:latin typeface="Calibri" pitchFamily="34" charset="0"/>
              </a:rPr>
              <a:t>Amendment:</a:t>
            </a:r>
            <a:r>
              <a:rPr lang="en-US" sz="1600" dirty="0">
                <a:latin typeface="Calibri" pitchFamily="34" charset="0"/>
              </a:rPr>
              <a:t> Creates the presidential term limit, 1951.</a:t>
            </a:r>
            <a:endParaRPr lang="en-US" sz="1600" b="1" dirty="0">
              <a:latin typeface="Calibri" pitchFamily="34" charset="0"/>
            </a:endParaRPr>
          </a:p>
          <a:p>
            <a:r>
              <a:rPr lang="en-US" sz="1600" b="1" dirty="0">
                <a:latin typeface="Calibri" pitchFamily="34" charset="0"/>
              </a:rPr>
              <a:t>23rd Amendment:</a:t>
            </a:r>
            <a:r>
              <a:rPr lang="en-US" sz="1600" dirty="0">
                <a:latin typeface="Calibri" pitchFamily="34" charset="0"/>
              </a:rPr>
              <a:t> Grants the District of Columbia electoral votes, 1961.</a:t>
            </a:r>
            <a:endParaRPr lang="en-US" sz="1600" b="1" dirty="0">
              <a:latin typeface="Calibri" pitchFamily="34" charset="0"/>
            </a:endParaRPr>
          </a:p>
          <a:p>
            <a:r>
              <a:rPr lang="en-US" sz="1600" b="1" dirty="0">
                <a:latin typeface="Calibri" pitchFamily="34" charset="0"/>
              </a:rPr>
              <a:t>24th Amendment:</a:t>
            </a:r>
            <a:r>
              <a:rPr lang="en-US" sz="1600" dirty="0">
                <a:latin typeface="Calibri" pitchFamily="34" charset="0"/>
              </a:rPr>
              <a:t> </a:t>
            </a:r>
            <a:r>
              <a:rPr lang="en-US" sz="1600" b="1" dirty="0">
                <a:latin typeface="Calibri" pitchFamily="34" charset="0"/>
              </a:rPr>
              <a:t>Prohibits poll taxes, 1964.</a:t>
            </a:r>
          </a:p>
          <a:p>
            <a:r>
              <a:rPr lang="en-US" sz="1600" b="1" dirty="0">
                <a:latin typeface="Calibri" pitchFamily="34" charset="0"/>
              </a:rPr>
              <a:t>25th Amendment:</a:t>
            </a:r>
            <a:r>
              <a:rPr lang="en-US" sz="1600" dirty="0">
                <a:latin typeface="Calibri" pitchFamily="34" charset="0"/>
              </a:rPr>
              <a:t> Clarifies procedures regarding succession of President and Vice President </a:t>
            </a:r>
            <a:r>
              <a:rPr lang="en-US" sz="1600" dirty="0" smtClean="0">
                <a:latin typeface="Calibri" pitchFamily="34" charset="0"/>
              </a:rPr>
              <a:t>upon</a:t>
            </a:r>
            <a:endParaRPr lang="en-US" sz="1600" dirty="0">
              <a:latin typeface="Calibri" pitchFamily="34" charset="0"/>
            </a:endParaRPr>
          </a:p>
          <a:p>
            <a:r>
              <a:rPr lang="en-US" sz="1600" dirty="0">
                <a:latin typeface="Calibri" pitchFamily="34" charset="0"/>
              </a:rPr>
              <a:t>	</a:t>
            </a:r>
            <a:r>
              <a:rPr lang="en-US" sz="1600" dirty="0" smtClean="0">
                <a:latin typeface="Calibri" pitchFamily="34" charset="0"/>
              </a:rPr>
              <a:t>death </a:t>
            </a:r>
            <a:r>
              <a:rPr lang="en-US" sz="1600" dirty="0">
                <a:latin typeface="Calibri" pitchFamily="34" charset="0"/>
              </a:rPr>
              <a:t>or inability to serve, 1967.</a:t>
            </a:r>
            <a:endParaRPr lang="en-US" sz="1600" b="1" dirty="0">
              <a:latin typeface="Calibri" pitchFamily="34" charset="0"/>
            </a:endParaRPr>
          </a:p>
          <a:p>
            <a:r>
              <a:rPr lang="en-US" sz="1600" b="1" dirty="0">
                <a:latin typeface="Calibri" pitchFamily="34" charset="0"/>
              </a:rPr>
              <a:t>26th Amendment:</a:t>
            </a:r>
            <a:r>
              <a:rPr lang="en-US" sz="1600" dirty="0">
                <a:latin typeface="Calibri" pitchFamily="34" charset="0"/>
              </a:rPr>
              <a:t> </a:t>
            </a:r>
            <a:r>
              <a:rPr lang="en-US" sz="1600" b="1" dirty="0">
                <a:latin typeface="Calibri" pitchFamily="34" charset="0"/>
              </a:rPr>
              <a:t>Establishes 18 as the minimum legal voting age, 1971.</a:t>
            </a:r>
          </a:p>
          <a:p>
            <a:r>
              <a:rPr lang="en-US" sz="1600" b="1" dirty="0">
                <a:latin typeface="Calibri" pitchFamily="34" charset="0"/>
              </a:rPr>
              <a:t>27th Amendment:</a:t>
            </a:r>
            <a:r>
              <a:rPr lang="en-US" sz="1600" dirty="0">
                <a:latin typeface="Calibri" pitchFamily="34" charset="0"/>
              </a:rPr>
              <a:t> Allows changes in Congressional salary only after a general </a:t>
            </a:r>
            <a:r>
              <a:rPr lang="en-US" sz="1600" dirty="0" smtClean="0">
                <a:latin typeface="Calibri" pitchFamily="34" charset="0"/>
              </a:rPr>
              <a:t>election</a:t>
            </a:r>
            <a:r>
              <a:rPr lang="en-US" sz="1600" dirty="0">
                <a:latin typeface="Calibri" pitchFamily="34" charset="0"/>
              </a:rPr>
              <a:t> </a:t>
            </a:r>
            <a:r>
              <a:rPr lang="en-US" altLang="ko-KR" sz="1600" dirty="0" smtClean="0">
                <a:latin typeface="Calibri" pitchFamily="34" charset="0"/>
                <a:ea typeface="굴림" pitchFamily="34" charset="-127"/>
              </a:rPr>
              <a:t>(</a:t>
            </a:r>
            <a:r>
              <a:rPr lang="en-US" altLang="ko-KR" sz="1600" dirty="0">
                <a:latin typeface="Calibri" pitchFamily="34" charset="0"/>
                <a:ea typeface="굴림" pitchFamily="34" charset="-127"/>
              </a:rPr>
              <a:t>originally </a:t>
            </a:r>
            <a:endParaRPr lang="en-US" altLang="ko-KR" sz="1600" dirty="0" smtClean="0">
              <a:latin typeface="Calibri" pitchFamily="34" charset="0"/>
              <a:ea typeface="굴림" pitchFamily="34" charset="-127"/>
            </a:endParaRPr>
          </a:p>
          <a:p>
            <a:r>
              <a:rPr lang="en-US" altLang="ko-KR" sz="1600" dirty="0">
                <a:latin typeface="Calibri" pitchFamily="34" charset="0"/>
                <a:ea typeface="굴림" pitchFamily="34" charset="-127"/>
              </a:rPr>
              <a:t>	</a:t>
            </a:r>
            <a:r>
              <a:rPr lang="en-US" altLang="ko-KR" sz="1600" dirty="0" smtClean="0">
                <a:latin typeface="Calibri" pitchFamily="34" charset="0"/>
                <a:ea typeface="굴림" pitchFamily="34" charset="-127"/>
              </a:rPr>
              <a:t>submitted </a:t>
            </a:r>
            <a:r>
              <a:rPr lang="en-US" altLang="ko-KR" sz="1600" dirty="0">
                <a:latin typeface="Calibri" pitchFamily="34" charset="0"/>
                <a:ea typeface="굴림" pitchFamily="34" charset="-127"/>
              </a:rPr>
              <a:t>in 1789) </a:t>
            </a:r>
            <a:r>
              <a:rPr lang="en-US" sz="1600" dirty="0">
                <a:latin typeface="Calibri" pitchFamily="34" charset="0"/>
              </a:rPr>
              <a:t>1992.</a:t>
            </a:r>
          </a:p>
        </p:txBody>
      </p:sp>
    </p:spTree>
    <p:extLst>
      <p:ext uri="{BB962C8B-B14F-4D97-AF65-F5344CB8AC3E}">
        <p14:creationId xmlns:p14="http://schemas.microsoft.com/office/powerpoint/2010/main" val="943909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p:cNvPicPr>
            <a:picLocks noChangeAspect="1" noChangeArrowheads="1"/>
          </p:cNvPicPr>
          <p:nvPr/>
        </p:nvPicPr>
        <p:blipFill>
          <a:blip r:embed="rId3" cstate="print"/>
          <a:srcRect/>
          <a:stretch>
            <a:fillRect/>
          </a:stretch>
        </p:blipFill>
        <p:spPr bwMode="auto">
          <a:xfrm>
            <a:off x="533400" y="457200"/>
            <a:ext cx="8128000" cy="6096000"/>
          </a:xfrm>
          <a:prstGeom prst="rect">
            <a:avLst/>
          </a:prstGeom>
          <a:noFill/>
          <a:ln w="9525">
            <a:noFill/>
            <a:miter lim="800000"/>
            <a:headEnd/>
            <a:tailEnd/>
          </a:ln>
        </p:spPr>
      </p:pic>
      <p:sp>
        <p:nvSpPr>
          <p:cNvPr id="46082" name="Text Box 4"/>
          <p:cNvSpPr txBox="1">
            <a:spLocks noChangeArrowheads="1"/>
          </p:cNvSpPr>
          <p:nvPr/>
        </p:nvSpPr>
        <p:spPr bwMode="auto">
          <a:xfrm>
            <a:off x="609600" y="90488"/>
            <a:ext cx="1905000" cy="366712"/>
          </a:xfrm>
          <a:prstGeom prst="rect">
            <a:avLst/>
          </a:prstGeom>
          <a:noFill/>
          <a:ln w="9525">
            <a:noFill/>
            <a:miter lim="800000"/>
            <a:headEnd/>
            <a:tailEnd/>
          </a:ln>
        </p:spPr>
        <p:txBody>
          <a:bodyPr>
            <a:spAutoFit/>
          </a:bodyPr>
          <a:lstStyle/>
          <a:p>
            <a:pPr>
              <a:spcBef>
                <a:spcPct val="50000"/>
              </a:spcBef>
            </a:pPr>
            <a:r>
              <a:rPr lang="en-US" b="1" dirty="0"/>
              <a:t>Question </a:t>
            </a:r>
            <a:r>
              <a:rPr lang="en-US" b="1" dirty="0" smtClean="0"/>
              <a:t>#51</a:t>
            </a:r>
            <a:endParaRPr lang="en-US" b="1" dirty="0"/>
          </a:p>
        </p:txBody>
      </p:sp>
      <p:sp>
        <p:nvSpPr>
          <p:cNvPr id="3" name="Slide Number Placeholder 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7A969F9F-962D-4CB1-ABE1-AF0F56D62A78}" type="slidenum">
              <a:rPr lang="en-US" sz="1200">
                <a:solidFill>
                  <a:schemeClr val="tx1">
                    <a:tint val="75000"/>
                  </a:schemeClr>
                </a:solidFill>
                <a:latin typeface="+mn-lt"/>
              </a:rPr>
              <a:pPr algn="r" fontAlgn="auto">
                <a:spcBef>
                  <a:spcPts val="0"/>
                </a:spcBef>
                <a:spcAft>
                  <a:spcPts val="0"/>
                </a:spcAft>
                <a:defRPr/>
              </a:pPr>
              <a:t>20</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7" descr="voting"/>
          <p:cNvPicPr>
            <a:picLocks noChangeAspect="1" noChangeArrowheads="1"/>
          </p:cNvPicPr>
          <p:nvPr/>
        </p:nvPicPr>
        <p:blipFill>
          <a:blip r:embed="rId3" cstate="print"/>
          <a:srcRect/>
          <a:stretch>
            <a:fillRect/>
          </a:stretch>
        </p:blipFill>
        <p:spPr bwMode="auto">
          <a:xfrm>
            <a:off x="4572000" y="990600"/>
            <a:ext cx="4176713" cy="3132138"/>
          </a:xfrm>
          <a:prstGeom prst="rect">
            <a:avLst/>
          </a:prstGeom>
          <a:noFill/>
          <a:ln w="9525">
            <a:noFill/>
            <a:miter lim="800000"/>
            <a:headEnd/>
            <a:tailEnd/>
          </a:ln>
        </p:spPr>
      </p:pic>
      <p:pic>
        <p:nvPicPr>
          <p:cNvPr id="48132" name="Picture 6" descr="jury-picture"/>
          <p:cNvPicPr>
            <a:picLocks noChangeAspect="1" noChangeArrowheads="1"/>
          </p:cNvPicPr>
          <p:nvPr/>
        </p:nvPicPr>
        <p:blipFill>
          <a:blip r:embed="rId4" cstate="print"/>
          <a:srcRect/>
          <a:stretch>
            <a:fillRect/>
          </a:stretch>
        </p:blipFill>
        <p:spPr bwMode="auto">
          <a:xfrm>
            <a:off x="457200" y="2895600"/>
            <a:ext cx="4643438" cy="3078163"/>
          </a:xfrm>
          <a:prstGeom prst="rect">
            <a:avLst/>
          </a:prstGeom>
          <a:noFill/>
          <a:ln w="9525">
            <a:noFill/>
            <a:miter lim="800000"/>
            <a:headEnd/>
            <a:tailEnd/>
          </a:ln>
        </p:spPr>
      </p:pic>
      <p:sp>
        <p:nvSpPr>
          <p:cNvPr id="48133" name="TextBox 1"/>
          <p:cNvSpPr txBox="1">
            <a:spLocks noChangeArrowheads="1"/>
          </p:cNvSpPr>
          <p:nvPr/>
        </p:nvSpPr>
        <p:spPr bwMode="auto">
          <a:xfrm>
            <a:off x="457199" y="152400"/>
            <a:ext cx="8291513" cy="731520"/>
          </a:xfrm>
          <a:prstGeom prst="rect">
            <a:avLst/>
          </a:prstGeom>
          <a:gradFill>
            <a:gsLst>
              <a:gs pos="100000">
                <a:schemeClr val="accent1">
                  <a:tint val="44500"/>
                  <a:satMod val="160000"/>
                </a:schemeClr>
              </a:gs>
              <a:gs pos="100000">
                <a:schemeClr val="accent1">
                  <a:tint val="23500"/>
                  <a:satMod val="160000"/>
                </a:schemeClr>
              </a:gs>
            </a:gsLst>
            <a:path path="shape">
              <a:fillToRect l="50000" t="50000" r="50000" b="50000"/>
            </a:path>
          </a:gradFill>
          <a:ln w="9525">
            <a:noFill/>
            <a:miter lim="800000"/>
            <a:headEnd/>
            <a:tailEnd/>
          </a:ln>
        </p:spPr>
        <p:txBody>
          <a:bodyPr wrap="square">
            <a:spAutoFit/>
          </a:bodyPr>
          <a:lstStyle/>
          <a:p>
            <a:pPr algn="ctr"/>
            <a:r>
              <a:rPr lang="en-US" sz="4400" b="1" dirty="0">
                <a:latin typeface="Calibri" pitchFamily="34" charset="0"/>
              </a:rPr>
              <a:t>Civic Responsibilities</a:t>
            </a:r>
          </a:p>
        </p:txBody>
      </p:sp>
      <p:sp>
        <p:nvSpPr>
          <p:cNvPr id="3" name="Slide Number Placeholder 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5D82538-8CCC-4EF8-9053-C9E5C6B90461}" type="slidenum">
              <a:rPr lang="en-US" sz="1200">
                <a:solidFill>
                  <a:schemeClr val="tx1">
                    <a:tint val="75000"/>
                  </a:schemeClr>
                </a:solidFill>
                <a:latin typeface="+mn-lt"/>
              </a:rPr>
              <a:pPr algn="r" fontAlgn="auto">
                <a:spcBef>
                  <a:spcPts val="0"/>
                </a:spcBef>
                <a:spcAft>
                  <a:spcPts val="0"/>
                </a:spcAft>
                <a:defRPr/>
              </a:pPr>
              <a:t>21</a:t>
            </a:fld>
            <a:endParaRPr lang="en-US" sz="1200">
              <a:solidFill>
                <a:schemeClr val="tx1">
                  <a:tint val="75000"/>
                </a:schemeClr>
              </a:solidFill>
              <a:latin typeface="+mn-lt"/>
            </a:endParaRPr>
          </a:p>
        </p:txBody>
      </p:sp>
      <p:sp>
        <p:nvSpPr>
          <p:cNvPr id="2" name="TextBox 1"/>
          <p:cNvSpPr txBox="1"/>
          <p:nvPr/>
        </p:nvSpPr>
        <p:spPr>
          <a:xfrm>
            <a:off x="462755" y="1027926"/>
            <a:ext cx="4114800" cy="1877437"/>
          </a:xfrm>
          <a:prstGeom prst="rect">
            <a:avLst/>
          </a:prstGeom>
          <a:solidFill>
            <a:schemeClr val="bg2"/>
          </a:solidFill>
        </p:spPr>
        <p:txBody>
          <a:bodyPr wrap="square" rtlCol="0">
            <a:spAutoFit/>
          </a:bodyPr>
          <a:lstStyle/>
          <a:p>
            <a:endParaRPr lang="en-US" b="1" dirty="0" smtClean="0"/>
          </a:p>
          <a:p>
            <a:pPr algn="ctr"/>
            <a:r>
              <a:rPr lang="en-US" sz="4000" b="1" dirty="0" smtClean="0"/>
              <a:t>Serve on </a:t>
            </a:r>
          </a:p>
          <a:p>
            <a:pPr algn="ctr"/>
            <a:r>
              <a:rPr lang="en-US" sz="4000" b="1" dirty="0" smtClean="0"/>
              <a:t>a jury</a:t>
            </a:r>
          </a:p>
          <a:p>
            <a:endParaRPr lang="es-PR" b="1" dirty="0"/>
          </a:p>
        </p:txBody>
      </p:sp>
      <p:sp>
        <p:nvSpPr>
          <p:cNvPr id="10" name="TextBox 9"/>
          <p:cNvSpPr txBox="1"/>
          <p:nvPr/>
        </p:nvSpPr>
        <p:spPr>
          <a:xfrm>
            <a:off x="5110798" y="4122738"/>
            <a:ext cx="3637915" cy="1938992"/>
          </a:xfrm>
          <a:prstGeom prst="rect">
            <a:avLst/>
          </a:prstGeom>
          <a:solidFill>
            <a:schemeClr val="bg2"/>
          </a:solidFill>
        </p:spPr>
        <p:txBody>
          <a:bodyPr wrap="square" rtlCol="0">
            <a:spAutoFit/>
          </a:bodyPr>
          <a:lstStyle/>
          <a:p>
            <a:pPr algn="ctr"/>
            <a:r>
              <a:rPr lang="en-US" sz="4000" b="1" dirty="0" smtClean="0"/>
              <a:t>Vote in </a:t>
            </a:r>
          </a:p>
          <a:p>
            <a:pPr algn="ctr"/>
            <a:r>
              <a:rPr lang="en-US" sz="4000" b="1" dirty="0" smtClean="0"/>
              <a:t>a federal election</a:t>
            </a:r>
            <a:endParaRPr lang="es-PR" sz="4000" b="1" dirty="0"/>
          </a:p>
        </p:txBody>
      </p:sp>
    </p:spTree>
    <p:extLst>
      <p:ext uri="{BB962C8B-B14F-4D97-AF65-F5344CB8AC3E}">
        <p14:creationId xmlns:p14="http://schemas.microsoft.com/office/powerpoint/2010/main" val="2279628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p:cNvPicPr>
            <a:picLocks noChangeAspect="1" noChangeArrowheads="1"/>
          </p:cNvPicPr>
          <p:nvPr/>
        </p:nvPicPr>
        <p:blipFill>
          <a:blip r:embed="rId3" cstate="print"/>
          <a:srcRect/>
          <a:stretch>
            <a:fillRect/>
          </a:stretch>
        </p:blipFill>
        <p:spPr bwMode="auto">
          <a:xfrm>
            <a:off x="533400" y="457200"/>
            <a:ext cx="8128000" cy="6096000"/>
          </a:xfrm>
          <a:prstGeom prst="rect">
            <a:avLst/>
          </a:prstGeom>
          <a:noFill/>
          <a:ln w="9525">
            <a:noFill/>
            <a:miter lim="800000"/>
            <a:headEnd/>
            <a:tailEnd/>
          </a:ln>
        </p:spPr>
      </p:pic>
      <p:sp>
        <p:nvSpPr>
          <p:cNvPr id="3" name="Slide Number Placeholder 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404E5A3C-1F06-40DF-9EB2-ED77D9C8221C}" type="slidenum">
              <a:rPr lang="en-US" sz="1200">
                <a:solidFill>
                  <a:schemeClr val="tx1">
                    <a:tint val="75000"/>
                  </a:schemeClr>
                </a:solidFill>
                <a:latin typeface="+mn-lt"/>
              </a:rPr>
              <a:pPr algn="r" fontAlgn="auto">
                <a:spcBef>
                  <a:spcPts val="0"/>
                </a:spcBef>
                <a:spcAft>
                  <a:spcPts val="0"/>
                </a:spcAft>
                <a:defRPr/>
              </a:pPr>
              <a:t>22</a:t>
            </a:fld>
            <a:endParaRPr lang="en-US" sz="1200">
              <a:solidFill>
                <a:schemeClr val="tx1">
                  <a:tint val="75000"/>
                </a:schemeClr>
              </a:solidFill>
              <a:latin typeface="+mn-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p:cNvPicPr>
            <a:picLocks noChangeAspect="1" noChangeArrowheads="1"/>
          </p:cNvPicPr>
          <p:nvPr/>
        </p:nvPicPr>
        <p:blipFill>
          <a:blip r:embed="rId3" cstate="print"/>
          <a:srcRect/>
          <a:stretch>
            <a:fillRect/>
          </a:stretch>
        </p:blipFill>
        <p:spPr bwMode="auto">
          <a:xfrm>
            <a:off x="533400" y="457200"/>
            <a:ext cx="8128000" cy="6096000"/>
          </a:xfrm>
          <a:prstGeom prst="rect">
            <a:avLst/>
          </a:prstGeom>
          <a:noFill/>
          <a:ln w="9525">
            <a:noFill/>
            <a:miter lim="800000"/>
            <a:headEnd/>
            <a:tailEnd/>
          </a:ln>
        </p:spPr>
      </p:pic>
      <p:sp>
        <p:nvSpPr>
          <p:cNvPr id="52226" name="Text Box 4"/>
          <p:cNvSpPr txBox="1">
            <a:spLocks noChangeArrowheads="1"/>
          </p:cNvSpPr>
          <p:nvPr/>
        </p:nvSpPr>
        <p:spPr bwMode="auto">
          <a:xfrm>
            <a:off x="609600" y="90488"/>
            <a:ext cx="1905000" cy="366712"/>
          </a:xfrm>
          <a:prstGeom prst="rect">
            <a:avLst/>
          </a:prstGeom>
          <a:noFill/>
          <a:ln w="9525">
            <a:noFill/>
            <a:miter lim="800000"/>
            <a:headEnd/>
            <a:tailEnd/>
          </a:ln>
        </p:spPr>
        <p:txBody>
          <a:bodyPr>
            <a:spAutoFit/>
          </a:bodyPr>
          <a:lstStyle/>
          <a:p>
            <a:pPr>
              <a:spcBef>
                <a:spcPct val="50000"/>
              </a:spcBef>
            </a:pPr>
            <a:r>
              <a:rPr lang="en-US" b="1" dirty="0"/>
              <a:t>Question </a:t>
            </a:r>
            <a:r>
              <a:rPr lang="en-US" b="1" dirty="0" smtClean="0"/>
              <a:t>#49</a:t>
            </a:r>
            <a:endParaRPr lang="en-US" b="1" dirty="0"/>
          </a:p>
        </p:txBody>
      </p:sp>
      <p:sp>
        <p:nvSpPr>
          <p:cNvPr id="3" name="Slide Number Placeholder 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11E32E5A-53AF-41A1-9587-3212346CA703}" type="slidenum">
              <a:rPr lang="en-US" sz="1200">
                <a:solidFill>
                  <a:schemeClr val="tx1">
                    <a:tint val="75000"/>
                  </a:schemeClr>
                </a:solidFill>
                <a:latin typeface="+mn-lt"/>
              </a:rPr>
              <a:pPr algn="r" fontAlgn="auto">
                <a:spcBef>
                  <a:spcPts val="0"/>
                </a:spcBef>
                <a:spcAft>
                  <a:spcPts val="0"/>
                </a:spcAft>
                <a:defRPr/>
              </a:pPr>
              <a:t>23</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7D166D28-735E-47E4-ABE9-19FC0A49662F}" type="slidenum">
              <a:rPr lang="en-US" sz="1200">
                <a:solidFill>
                  <a:schemeClr val="tx1">
                    <a:tint val="75000"/>
                  </a:schemeClr>
                </a:solidFill>
                <a:latin typeface="+mn-lt"/>
              </a:rPr>
              <a:pPr algn="r" fontAlgn="auto">
                <a:spcBef>
                  <a:spcPts val="0"/>
                </a:spcBef>
                <a:spcAft>
                  <a:spcPts val="0"/>
                </a:spcAft>
                <a:defRPr/>
              </a:pPr>
              <a:t>24</a:t>
            </a:fld>
            <a:endParaRPr lang="en-US" sz="1200">
              <a:solidFill>
                <a:schemeClr val="tx1">
                  <a:tint val="75000"/>
                </a:schemeClr>
              </a:solidFill>
              <a:latin typeface="+mn-lt"/>
            </a:endParaRPr>
          </a:p>
        </p:txBody>
      </p:sp>
      <p:pic>
        <p:nvPicPr>
          <p:cNvPr id="54276" name="Picture 5" descr="stoplight-cropped"/>
          <p:cNvPicPr>
            <a:picLocks noChangeAspect="1" noChangeArrowheads="1"/>
          </p:cNvPicPr>
          <p:nvPr/>
        </p:nvPicPr>
        <p:blipFill>
          <a:blip r:embed="rId3" cstate="print"/>
          <a:srcRect/>
          <a:stretch>
            <a:fillRect/>
          </a:stretch>
        </p:blipFill>
        <p:spPr bwMode="auto">
          <a:xfrm>
            <a:off x="457200" y="914400"/>
            <a:ext cx="3857625" cy="3190875"/>
          </a:xfrm>
          <a:prstGeom prst="rect">
            <a:avLst/>
          </a:prstGeom>
          <a:noFill/>
          <a:ln w="28575">
            <a:solidFill>
              <a:schemeClr val="tx1"/>
            </a:solidFill>
            <a:miter lim="800000"/>
            <a:headEnd/>
            <a:tailEnd/>
          </a:ln>
        </p:spPr>
      </p:pic>
      <p:pic>
        <p:nvPicPr>
          <p:cNvPr id="54277" name="Picture 6" descr="tax20man"/>
          <p:cNvPicPr>
            <a:picLocks noChangeAspect="1" noChangeArrowheads="1"/>
          </p:cNvPicPr>
          <p:nvPr/>
        </p:nvPicPr>
        <p:blipFill>
          <a:blip r:embed="rId4" cstate="print"/>
          <a:srcRect/>
          <a:stretch>
            <a:fillRect/>
          </a:stretch>
        </p:blipFill>
        <p:spPr bwMode="auto">
          <a:xfrm>
            <a:off x="2819400" y="3505200"/>
            <a:ext cx="2787650" cy="2913063"/>
          </a:xfrm>
          <a:prstGeom prst="rect">
            <a:avLst/>
          </a:prstGeom>
          <a:noFill/>
          <a:ln w="28575">
            <a:solidFill>
              <a:schemeClr val="tx1"/>
            </a:solidFill>
            <a:miter lim="800000"/>
            <a:headEnd/>
            <a:tailEnd/>
          </a:ln>
        </p:spPr>
      </p:pic>
      <p:sp>
        <p:nvSpPr>
          <p:cNvPr id="54278" name="Text Box 7"/>
          <p:cNvSpPr txBox="1">
            <a:spLocks noChangeArrowheads="1"/>
          </p:cNvSpPr>
          <p:nvPr/>
        </p:nvSpPr>
        <p:spPr bwMode="auto">
          <a:xfrm>
            <a:off x="2819400" y="3505200"/>
            <a:ext cx="1162050" cy="457200"/>
          </a:xfrm>
          <a:prstGeom prst="rect">
            <a:avLst/>
          </a:prstGeom>
          <a:noFill/>
          <a:ln w="9525">
            <a:noFill/>
            <a:miter lim="800000"/>
            <a:headEnd/>
            <a:tailEnd/>
          </a:ln>
        </p:spPr>
        <p:txBody>
          <a:bodyPr wrap="none">
            <a:spAutoFit/>
          </a:bodyPr>
          <a:lstStyle/>
          <a:p>
            <a:r>
              <a:rPr lang="en-US" sz="2400" b="1" i="1">
                <a:latin typeface="Calibri" pitchFamily="34" charset="0"/>
              </a:rPr>
              <a:t>April 15</a:t>
            </a:r>
          </a:p>
        </p:txBody>
      </p:sp>
      <p:sp>
        <p:nvSpPr>
          <p:cNvPr id="8" name="TextBox 1"/>
          <p:cNvSpPr txBox="1">
            <a:spLocks noChangeArrowheads="1"/>
          </p:cNvSpPr>
          <p:nvPr/>
        </p:nvSpPr>
        <p:spPr bwMode="auto">
          <a:xfrm>
            <a:off x="457200" y="152400"/>
            <a:ext cx="8077200" cy="769441"/>
          </a:xfrm>
          <a:prstGeom prst="rect">
            <a:avLst/>
          </a:prstGeom>
          <a:gradFill>
            <a:gsLst>
              <a:gs pos="100000">
                <a:schemeClr val="accent1">
                  <a:tint val="44500"/>
                  <a:satMod val="160000"/>
                </a:schemeClr>
              </a:gs>
              <a:gs pos="100000">
                <a:schemeClr val="accent1">
                  <a:tint val="23500"/>
                  <a:satMod val="160000"/>
                </a:schemeClr>
              </a:gs>
            </a:gsLst>
            <a:path path="shape">
              <a:fillToRect l="50000" t="50000" r="50000" b="50000"/>
            </a:path>
          </a:gradFill>
          <a:ln w="9525">
            <a:noFill/>
            <a:miter lim="800000"/>
            <a:headEnd/>
            <a:tailEnd/>
          </a:ln>
        </p:spPr>
        <p:txBody>
          <a:bodyPr wrap="square">
            <a:spAutoFit/>
          </a:bodyPr>
          <a:lstStyle/>
          <a:p>
            <a:pPr algn="ctr"/>
            <a:r>
              <a:rPr lang="en-US" sz="4400" b="1" dirty="0">
                <a:latin typeface="Calibri" pitchFamily="34" charset="0"/>
              </a:rPr>
              <a:t>Other Responsibilities</a:t>
            </a:r>
          </a:p>
        </p:txBody>
      </p:sp>
      <p:pic>
        <p:nvPicPr>
          <p:cNvPr id="54274" name="Picture 3" descr="read-all-about-it-end-sweden-newspaper"/>
          <p:cNvPicPr>
            <a:picLocks noChangeAspect="1" noChangeArrowheads="1"/>
          </p:cNvPicPr>
          <p:nvPr/>
        </p:nvPicPr>
        <p:blipFill>
          <a:blip r:embed="rId5" cstate="print"/>
          <a:srcRect/>
          <a:stretch>
            <a:fillRect/>
          </a:stretch>
        </p:blipFill>
        <p:spPr bwMode="auto">
          <a:xfrm>
            <a:off x="5486400" y="914400"/>
            <a:ext cx="2979738" cy="3303588"/>
          </a:xfrm>
          <a:prstGeom prst="rect">
            <a:avLst/>
          </a:prstGeom>
          <a:noFill/>
          <a:ln w="28575">
            <a:solidFill>
              <a:schemeClr val="tx1"/>
            </a:solidFill>
            <a:miter lim="800000"/>
            <a:headEnd/>
            <a:tailEnd/>
          </a:ln>
        </p:spPr>
      </p:pic>
    </p:spTree>
    <p:extLst>
      <p:ext uri="{BB962C8B-B14F-4D97-AF65-F5344CB8AC3E}">
        <p14:creationId xmlns:p14="http://schemas.microsoft.com/office/powerpoint/2010/main" val="16294901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533400" y="442912"/>
            <a:ext cx="8128000" cy="6096000"/>
          </a:xfrm>
          <a:prstGeom prst="rect">
            <a:avLst/>
          </a:prstGeom>
          <a:noFill/>
          <a:ln w="9525">
            <a:noFill/>
            <a:miter lim="800000"/>
            <a:headEnd/>
            <a:tailEnd/>
          </a:ln>
        </p:spPr>
      </p:pic>
      <p:sp>
        <p:nvSpPr>
          <p:cNvPr id="3" name="Slide Number Placeholder 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404E5A3C-1F06-40DF-9EB2-ED77D9C8221C}" type="slidenum">
              <a:rPr lang="en-US" sz="1200">
                <a:solidFill>
                  <a:schemeClr val="tx1">
                    <a:tint val="75000"/>
                  </a:schemeClr>
                </a:solidFill>
                <a:latin typeface="+mn-lt"/>
              </a:rPr>
              <a:pPr algn="r" fontAlgn="auto">
                <a:spcBef>
                  <a:spcPts val="0"/>
                </a:spcBef>
                <a:spcAft>
                  <a:spcPts val="0"/>
                </a:spcAft>
                <a:defRPr/>
              </a:pPr>
              <a:t>25</a:t>
            </a:fld>
            <a:endParaRPr lang="en-US" sz="1200">
              <a:solidFill>
                <a:schemeClr val="tx1">
                  <a:tint val="75000"/>
                </a:schemeClr>
              </a:solidFill>
              <a:latin typeface="+mn-lt"/>
            </a:endParaRPr>
          </a:p>
        </p:txBody>
      </p:sp>
    </p:spTree>
    <p:extLst>
      <p:ext uri="{BB962C8B-B14F-4D97-AF65-F5344CB8AC3E}">
        <p14:creationId xmlns:p14="http://schemas.microsoft.com/office/powerpoint/2010/main" val="1556635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p:cNvPicPr>
            <a:picLocks noChangeAspect="1" noChangeArrowheads="1"/>
          </p:cNvPicPr>
          <p:nvPr/>
        </p:nvPicPr>
        <p:blipFill>
          <a:blip r:embed="rId3" cstate="print"/>
          <a:srcRect/>
          <a:stretch>
            <a:fillRect/>
          </a:stretch>
        </p:blipFill>
        <p:spPr bwMode="auto">
          <a:xfrm>
            <a:off x="533400" y="457200"/>
            <a:ext cx="8128000" cy="6096000"/>
          </a:xfrm>
          <a:prstGeom prst="rect">
            <a:avLst/>
          </a:prstGeom>
          <a:noFill/>
          <a:ln w="9525">
            <a:noFill/>
            <a:miter lim="800000"/>
            <a:headEnd/>
            <a:tailEnd/>
          </a:ln>
        </p:spPr>
      </p:pic>
      <p:sp>
        <p:nvSpPr>
          <p:cNvPr id="58370" name="Text Box 4"/>
          <p:cNvSpPr txBox="1">
            <a:spLocks noChangeArrowheads="1"/>
          </p:cNvSpPr>
          <p:nvPr/>
        </p:nvSpPr>
        <p:spPr bwMode="auto">
          <a:xfrm>
            <a:off x="609600" y="90488"/>
            <a:ext cx="1905000" cy="366712"/>
          </a:xfrm>
          <a:prstGeom prst="rect">
            <a:avLst/>
          </a:prstGeom>
          <a:noFill/>
          <a:ln w="9525">
            <a:noFill/>
            <a:miter lim="800000"/>
            <a:headEnd/>
            <a:tailEnd/>
          </a:ln>
        </p:spPr>
        <p:txBody>
          <a:bodyPr>
            <a:spAutoFit/>
          </a:bodyPr>
          <a:lstStyle/>
          <a:p>
            <a:pPr>
              <a:spcBef>
                <a:spcPct val="50000"/>
              </a:spcBef>
            </a:pPr>
            <a:r>
              <a:rPr lang="en-US" b="1" dirty="0"/>
              <a:t>Question </a:t>
            </a:r>
            <a:r>
              <a:rPr lang="en-US" b="1" dirty="0" smtClean="0"/>
              <a:t>#56</a:t>
            </a:r>
            <a:endParaRPr lang="en-US" b="1" dirty="0"/>
          </a:p>
        </p:txBody>
      </p:sp>
      <p:sp>
        <p:nvSpPr>
          <p:cNvPr id="3" name="Slide Number Placeholder 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1C1CBB6C-C35E-47AD-9FDD-6026186CCCFD}" type="slidenum">
              <a:rPr lang="en-US" sz="1200">
                <a:solidFill>
                  <a:schemeClr val="tx1">
                    <a:tint val="75000"/>
                  </a:schemeClr>
                </a:solidFill>
                <a:latin typeface="+mn-lt"/>
              </a:rPr>
              <a:pPr algn="r" fontAlgn="auto">
                <a:spcBef>
                  <a:spcPts val="0"/>
                </a:spcBef>
                <a:spcAft>
                  <a:spcPts val="0"/>
                </a:spcAft>
                <a:defRPr/>
              </a:pPr>
              <a:t>26</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E60BBB8D-52E9-418A-80FC-CED6580E83A0}" type="slidenum">
              <a:rPr lang="en-US" sz="1200">
                <a:solidFill>
                  <a:schemeClr val="tx1">
                    <a:tint val="75000"/>
                  </a:schemeClr>
                </a:solidFill>
                <a:latin typeface="+mn-lt"/>
              </a:rPr>
              <a:pPr algn="r" fontAlgn="auto">
                <a:spcBef>
                  <a:spcPts val="0"/>
                </a:spcBef>
                <a:spcAft>
                  <a:spcPts val="0"/>
                </a:spcAft>
                <a:defRPr/>
              </a:pPr>
              <a:t>27</a:t>
            </a:fld>
            <a:endParaRPr lang="en-US" sz="1200">
              <a:solidFill>
                <a:schemeClr val="tx1">
                  <a:tint val="75000"/>
                </a:schemeClr>
              </a:solidFill>
              <a:latin typeface="+mn-lt"/>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981968"/>
            <a:ext cx="4114800" cy="3086100"/>
          </a:xfrm>
          <a:prstGeom prst="rect">
            <a:avLst/>
          </a:prstGeom>
        </p:spPr>
      </p:pic>
      <p:sp>
        <p:nvSpPr>
          <p:cNvPr id="15" name="TextBox 1"/>
          <p:cNvSpPr txBox="1">
            <a:spLocks noChangeArrowheads="1"/>
          </p:cNvSpPr>
          <p:nvPr/>
        </p:nvSpPr>
        <p:spPr bwMode="auto">
          <a:xfrm>
            <a:off x="333375" y="152400"/>
            <a:ext cx="8048625" cy="731520"/>
          </a:xfrm>
          <a:prstGeom prst="rect">
            <a:avLst/>
          </a:prstGeom>
          <a:gradFill>
            <a:gsLst>
              <a:gs pos="100000">
                <a:schemeClr val="accent1">
                  <a:tint val="44500"/>
                  <a:satMod val="160000"/>
                </a:schemeClr>
              </a:gs>
              <a:gs pos="100000">
                <a:schemeClr val="accent1">
                  <a:tint val="23500"/>
                  <a:satMod val="160000"/>
                </a:schemeClr>
              </a:gs>
            </a:gsLst>
            <a:path path="shape">
              <a:fillToRect l="50000" t="50000" r="50000" b="50000"/>
            </a:path>
          </a:gradFill>
          <a:ln w="9525">
            <a:noFill/>
            <a:miter lim="800000"/>
            <a:headEnd/>
            <a:tailEnd/>
          </a:ln>
        </p:spPr>
        <p:txBody>
          <a:bodyPr wrap="square">
            <a:spAutoFit/>
          </a:bodyPr>
          <a:lstStyle/>
          <a:p>
            <a:pPr algn="ctr"/>
            <a:r>
              <a:rPr lang="en-US" sz="4400" b="1" dirty="0" smtClean="0">
                <a:latin typeface="Calibri" pitchFamily="34" charset="0"/>
              </a:rPr>
              <a:t>Two Rights Only for Citizens</a:t>
            </a:r>
            <a:endParaRPr lang="en-US" sz="4400" b="1" dirty="0">
              <a:latin typeface="Calibri"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505200"/>
            <a:ext cx="4800600" cy="2720340"/>
          </a:xfrm>
          <a:prstGeom prst="rect">
            <a:avLst/>
          </a:prstGeom>
        </p:spPr>
      </p:pic>
      <p:sp>
        <p:nvSpPr>
          <p:cNvPr id="8" name="TextBox 7"/>
          <p:cNvSpPr txBox="1"/>
          <p:nvPr/>
        </p:nvSpPr>
        <p:spPr>
          <a:xfrm>
            <a:off x="333375" y="981968"/>
            <a:ext cx="3933825" cy="1938992"/>
          </a:xfrm>
          <a:prstGeom prst="rect">
            <a:avLst/>
          </a:prstGeom>
          <a:solidFill>
            <a:schemeClr val="bg2"/>
          </a:solidFill>
        </p:spPr>
        <p:txBody>
          <a:bodyPr wrap="square" rtlCol="0">
            <a:spAutoFit/>
          </a:bodyPr>
          <a:lstStyle/>
          <a:p>
            <a:pPr algn="ctr"/>
            <a:r>
              <a:rPr lang="en-US" sz="4000" b="1" dirty="0" smtClean="0"/>
              <a:t>Vote in </a:t>
            </a:r>
          </a:p>
          <a:p>
            <a:pPr algn="ctr"/>
            <a:r>
              <a:rPr lang="en-US" sz="4000" b="1" dirty="0" smtClean="0"/>
              <a:t>a federal election</a:t>
            </a:r>
            <a:endParaRPr lang="es-PR" sz="4000" b="1" dirty="0"/>
          </a:p>
        </p:txBody>
      </p:sp>
      <p:sp>
        <p:nvSpPr>
          <p:cNvPr id="9" name="TextBox 8"/>
          <p:cNvSpPr txBox="1"/>
          <p:nvPr/>
        </p:nvSpPr>
        <p:spPr>
          <a:xfrm>
            <a:off x="5110799" y="4122738"/>
            <a:ext cx="3271201" cy="1938992"/>
          </a:xfrm>
          <a:prstGeom prst="rect">
            <a:avLst/>
          </a:prstGeom>
          <a:solidFill>
            <a:schemeClr val="bg2"/>
          </a:solidFill>
        </p:spPr>
        <p:txBody>
          <a:bodyPr wrap="square" rtlCol="0">
            <a:spAutoFit/>
          </a:bodyPr>
          <a:lstStyle/>
          <a:p>
            <a:pPr algn="ctr"/>
            <a:r>
              <a:rPr lang="en-US" sz="4000" b="1" dirty="0" smtClean="0"/>
              <a:t>Run for federal </a:t>
            </a:r>
          </a:p>
          <a:p>
            <a:pPr algn="ctr"/>
            <a:r>
              <a:rPr lang="en-US" sz="4000" b="1" dirty="0" smtClean="0"/>
              <a:t>office</a:t>
            </a:r>
            <a:endParaRPr lang="es-PR" sz="4000" b="1" dirty="0"/>
          </a:p>
        </p:txBody>
      </p:sp>
    </p:spTree>
    <p:extLst>
      <p:ext uri="{BB962C8B-B14F-4D97-AF65-F5344CB8AC3E}">
        <p14:creationId xmlns:p14="http://schemas.microsoft.com/office/powerpoint/2010/main" val="1307062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
          <p:cNvPicPr>
            <a:picLocks noChangeAspect="1" noChangeArrowheads="1"/>
          </p:cNvPicPr>
          <p:nvPr/>
        </p:nvPicPr>
        <p:blipFill>
          <a:blip r:embed="rId3" cstate="print"/>
          <a:srcRect/>
          <a:stretch>
            <a:fillRect/>
          </a:stretch>
        </p:blipFill>
        <p:spPr bwMode="auto">
          <a:xfrm>
            <a:off x="533400" y="457200"/>
            <a:ext cx="8128000" cy="6096000"/>
          </a:xfrm>
          <a:prstGeom prst="rect">
            <a:avLst/>
          </a:prstGeom>
          <a:noFill/>
          <a:ln w="9525">
            <a:noFill/>
            <a:miter lim="800000"/>
            <a:headEnd/>
            <a:tailEnd/>
          </a:ln>
        </p:spPr>
      </p:pic>
      <p:sp>
        <p:nvSpPr>
          <p:cNvPr id="3" name="Slide Number Placeholder 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2C4ED14E-B982-4F05-BBAE-CA3588313EB5}" type="slidenum">
              <a:rPr lang="en-US" sz="1200">
                <a:solidFill>
                  <a:schemeClr val="tx1">
                    <a:tint val="75000"/>
                  </a:schemeClr>
                </a:solidFill>
                <a:latin typeface="+mn-lt"/>
              </a:rPr>
              <a:pPr algn="r" fontAlgn="auto">
                <a:spcBef>
                  <a:spcPts val="0"/>
                </a:spcBef>
                <a:spcAft>
                  <a:spcPts val="0"/>
                </a:spcAft>
                <a:defRPr/>
              </a:pPr>
              <a:t>28</a:t>
            </a:fld>
            <a:endParaRPr lang="en-US" sz="1200">
              <a:solidFill>
                <a:schemeClr val="tx1">
                  <a:tint val="75000"/>
                </a:schemeClr>
              </a:solidFill>
              <a:latin typeface="+mn-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2"/>
          <p:cNvPicPr>
            <a:picLocks noChangeAspect="1" noChangeArrowheads="1"/>
          </p:cNvPicPr>
          <p:nvPr/>
        </p:nvPicPr>
        <p:blipFill>
          <a:blip r:embed="rId3" cstate="print"/>
          <a:srcRect/>
          <a:stretch>
            <a:fillRect/>
          </a:stretch>
        </p:blipFill>
        <p:spPr bwMode="auto">
          <a:xfrm>
            <a:off x="508000" y="457200"/>
            <a:ext cx="8128000" cy="6096000"/>
          </a:xfrm>
          <a:prstGeom prst="rect">
            <a:avLst/>
          </a:prstGeom>
          <a:noFill/>
          <a:ln w="9525">
            <a:noFill/>
            <a:miter lim="800000"/>
            <a:headEnd/>
            <a:tailEnd/>
          </a:ln>
        </p:spPr>
      </p:pic>
      <p:sp>
        <p:nvSpPr>
          <p:cNvPr id="64514" name="Text Box 4"/>
          <p:cNvSpPr txBox="1">
            <a:spLocks noChangeArrowheads="1"/>
          </p:cNvSpPr>
          <p:nvPr/>
        </p:nvSpPr>
        <p:spPr bwMode="auto">
          <a:xfrm>
            <a:off x="609600" y="90488"/>
            <a:ext cx="1905000" cy="366712"/>
          </a:xfrm>
          <a:prstGeom prst="rect">
            <a:avLst/>
          </a:prstGeom>
          <a:noFill/>
          <a:ln w="9525">
            <a:noFill/>
            <a:miter lim="800000"/>
            <a:headEnd/>
            <a:tailEnd/>
          </a:ln>
        </p:spPr>
        <p:txBody>
          <a:bodyPr>
            <a:spAutoFit/>
          </a:bodyPr>
          <a:lstStyle/>
          <a:p>
            <a:pPr>
              <a:spcBef>
                <a:spcPct val="50000"/>
              </a:spcBef>
            </a:pPr>
            <a:r>
              <a:rPr lang="en-US" b="1" dirty="0"/>
              <a:t>Question </a:t>
            </a:r>
            <a:r>
              <a:rPr lang="en-US" b="1" dirty="0" smtClean="0"/>
              <a:t>#50</a:t>
            </a:r>
            <a:endParaRPr lang="en-US" b="1" dirty="0"/>
          </a:p>
        </p:txBody>
      </p:sp>
      <p:sp>
        <p:nvSpPr>
          <p:cNvPr id="3" name="Slide Number Placeholder 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AEC8964-11C0-407F-9EA0-AC859A45977E}" type="slidenum">
              <a:rPr lang="en-US" sz="1200">
                <a:solidFill>
                  <a:schemeClr val="tx1">
                    <a:tint val="75000"/>
                  </a:schemeClr>
                </a:solidFill>
                <a:latin typeface="+mn-lt"/>
              </a:rPr>
              <a:pPr algn="r" fontAlgn="auto">
                <a:spcBef>
                  <a:spcPts val="0"/>
                </a:spcBef>
                <a:spcAft>
                  <a:spcPts val="0"/>
                </a:spcAft>
                <a:defRPr/>
              </a:pPr>
              <a:t>29</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p:cNvPicPr>
            <a:picLocks noChangeAspect="1" noChangeArrowheads="1"/>
          </p:cNvPicPr>
          <p:nvPr/>
        </p:nvPicPr>
        <p:blipFill>
          <a:blip r:embed="rId3" cstate="print"/>
          <a:srcRect/>
          <a:stretch>
            <a:fillRect/>
          </a:stretch>
        </p:blipFill>
        <p:spPr bwMode="auto">
          <a:xfrm>
            <a:off x="533400" y="457200"/>
            <a:ext cx="8128000" cy="6096000"/>
          </a:xfrm>
          <a:prstGeom prst="rect">
            <a:avLst/>
          </a:prstGeom>
          <a:noFill/>
          <a:ln w="9525">
            <a:noFill/>
            <a:miter lim="800000"/>
            <a:headEnd/>
            <a:tailEnd/>
          </a:ln>
        </p:spPr>
      </p:pic>
      <p:sp>
        <p:nvSpPr>
          <p:cNvPr id="3" name="Slide Number Placeholder 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94BD2CE2-56E9-47F8-B13C-9743EA088869}" type="slidenum">
              <a:rPr lang="en-US" sz="1200">
                <a:solidFill>
                  <a:schemeClr val="tx1">
                    <a:tint val="75000"/>
                  </a:schemeClr>
                </a:solidFill>
                <a:latin typeface="+mn-lt"/>
              </a:rPr>
              <a:pPr algn="r" fontAlgn="auto">
                <a:spcBef>
                  <a:spcPts val="0"/>
                </a:spcBef>
                <a:spcAft>
                  <a:spcPts val="0"/>
                </a:spcAft>
                <a:defRPr/>
              </a:pPr>
              <a:t>3</a:t>
            </a:fld>
            <a:endParaRPr lang="en-US" sz="1200">
              <a:solidFill>
                <a:schemeClr val="tx1">
                  <a:tint val="75000"/>
                </a:schemeClr>
              </a:solidFill>
              <a:latin typeface="+mn-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D55A83E-483B-4FFD-A560-51C1DBA03BF1}" type="slidenum">
              <a:rPr lang="en-US" sz="1200">
                <a:solidFill>
                  <a:schemeClr val="tx1">
                    <a:tint val="75000"/>
                  </a:schemeClr>
                </a:solidFill>
                <a:latin typeface="+mn-lt"/>
              </a:rPr>
              <a:pPr algn="r" fontAlgn="auto">
                <a:spcBef>
                  <a:spcPts val="0"/>
                </a:spcBef>
                <a:spcAft>
                  <a:spcPts val="0"/>
                </a:spcAft>
                <a:defRPr/>
              </a:pPr>
              <a:t>30</a:t>
            </a:fld>
            <a:endParaRPr lang="en-US" sz="1200" dirty="0">
              <a:solidFill>
                <a:schemeClr val="tx1">
                  <a:tint val="75000"/>
                </a:schemeClr>
              </a:solidFill>
              <a:latin typeface="+mn-lt"/>
            </a:endParaRPr>
          </a:p>
        </p:txBody>
      </p:sp>
      <p:pic>
        <p:nvPicPr>
          <p:cNvPr id="66562" name="Picture 3" descr="4dde2d13de54d"/>
          <p:cNvPicPr>
            <a:picLocks noChangeAspect="1" noChangeArrowheads="1"/>
          </p:cNvPicPr>
          <p:nvPr/>
        </p:nvPicPr>
        <p:blipFill>
          <a:blip r:embed="rId3" cstate="print"/>
          <a:srcRect/>
          <a:stretch>
            <a:fillRect/>
          </a:stretch>
        </p:blipFill>
        <p:spPr bwMode="auto">
          <a:xfrm>
            <a:off x="402081" y="381000"/>
            <a:ext cx="8382000" cy="5472112"/>
          </a:xfrm>
          <a:prstGeom prst="rect">
            <a:avLst/>
          </a:prstGeom>
          <a:noFill/>
          <a:ln w="9525">
            <a:noFill/>
            <a:miter lim="800000"/>
            <a:headEnd/>
            <a:tailEnd/>
          </a:ln>
        </p:spPr>
      </p:pic>
      <p:sp>
        <p:nvSpPr>
          <p:cNvPr id="6" name="Text Box 5"/>
          <p:cNvSpPr txBox="1">
            <a:spLocks noChangeArrowheads="1"/>
          </p:cNvSpPr>
          <p:nvPr/>
        </p:nvSpPr>
        <p:spPr bwMode="auto">
          <a:xfrm>
            <a:off x="-778" y="5457765"/>
            <a:ext cx="9144000" cy="1384995"/>
          </a:xfrm>
          <a:prstGeom prst="rect">
            <a:avLst/>
          </a:prstGeom>
          <a:solidFill>
            <a:schemeClr val="bg2"/>
          </a:solidFill>
          <a:ln w="9525">
            <a:noFill/>
            <a:miter lim="800000"/>
            <a:headEnd/>
            <a:tailEnd/>
          </a:ln>
        </p:spPr>
        <p:txBody>
          <a:bodyPr wrap="square">
            <a:spAutoFit/>
          </a:bodyPr>
          <a:lstStyle/>
          <a:p>
            <a:pPr algn="ctr"/>
            <a:r>
              <a:rPr lang="en-US" sz="2800" b="1" i="1" dirty="0">
                <a:latin typeface="Calibri" pitchFamily="34" charset="0"/>
              </a:rPr>
              <a:t>I pledge allegiance to the flag of the United States of America</a:t>
            </a:r>
            <a:r>
              <a:rPr lang="en-US" sz="2800" b="1" i="1" dirty="0" smtClean="0">
                <a:latin typeface="Calibri" pitchFamily="34" charset="0"/>
              </a:rPr>
              <a:t>, and </a:t>
            </a:r>
            <a:r>
              <a:rPr lang="en-US" sz="2800" b="1" i="1" dirty="0">
                <a:latin typeface="Calibri" pitchFamily="34" charset="0"/>
              </a:rPr>
              <a:t>to the republic for which it stands, one </a:t>
            </a:r>
            <a:r>
              <a:rPr lang="en-US" sz="2800" b="1" i="1" dirty="0" smtClean="0">
                <a:latin typeface="Calibri" pitchFamily="34" charset="0"/>
              </a:rPr>
              <a:t>nation under God, </a:t>
            </a:r>
            <a:r>
              <a:rPr lang="en-US" sz="2800" b="1" i="1" dirty="0">
                <a:latin typeface="Calibri" pitchFamily="34" charset="0"/>
              </a:rPr>
              <a:t>indivisible, with liberty and justice for all. </a:t>
            </a:r>
          </a:p>
        </p:txBody>
      </p:sp>
      <p:sp>
        <p:nvSpPr>
          <p:cNvPr id="5" name="TextBox 1"/>
          <p:cNvSpPr txBox="1">
            <a:spLocks noChangeArrowheads="1"/>
          </p:cNvSpPr>
          <p:nvPr/>
        </p:nvSpPr>
        <p:spPr bwMode="auto">
          <a:xfrm>
            <a:off x="3110" y="0"/>
            <a:ext cx="9144000" cy="640080"/>
          </a:xfrm>
          <a:prstGeom prst="rect">
            <a:avLst/>
          </a:prstGeom>
          <a:gradFill>
            <a:gsLst>
              <a:gs pos="100000">
                <a:schemeClr val="accent1">
                  <a:tint val="44500"/>
                  <a:satMod val="160000"/>
                </a:schemeClr>
              </a:gs>
              <a:gs pos="100000">
                <a:schemeClr val="accent1">
                  <a:tint val="23500"/>
                  <a:satMod val="160000"/>
                </a:schemeClr>
              </a:gs>
            </a:gsLst>
            <a:path path="shape">
              <a:fillToRect l="50000" t="50000" r="50000" b="50000"/>
            </a:path>
          </a:gradFill>
          <a:ln w="9525">
            <a:noFill/>
            <a:miter lim="800000"/>
            <a:headEnd/>
            <a:tailEnd/>
          </a:ln>
        </p:spPr>
        <p:txBody>
          <a:bodyPr wrap="square">
            <a:spAutoFit/>
          </a:bodyPr>
          <a:lstStyle/>
          <a:p>
            <a:pPr algn="ctr"/>
            <a:r>
              <a:rPr lang="en-US" sz="4000" b="1" dirty="0">
                <a:latin typeface="Calibri" pitchFamily="34" charset="0"/>
              </a:rPr>
              <a:t>The Pledge of Allegiance</a:t>
            </a:r>
          </a:p>
        </p:txBody>
      </p:sp>
    </p:spTree>
    <p:extLst>
      <p:ext uri="{BB962C8B-B14F-4D97-AF65-F5344CB8AC3E}">
        <p14:creationId xmlns:p14="http://schemas.microsoft.com/office/powerpoint/2010/main" val="37217529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535940" y="442912"/>
            <a:ext cx="8128000" cy="6096000"/>
          </a:xfrm>
          <a:prstGeom prst="rect">
            <a:avLst/>
          </a:prstGeom>
          <a:noFill/>
          <a:ln w="9525">
            <a:noFill/>
            <a:miter lim="800000"/>
            <a:headEnd/>
            <a:tailEnd/>
          </a:ln>
        </p:spPr>
      </p:pic>
      <p:sp>
        <p:nvSpPr>
          <p:cNvPr id="3" name="Slide Number Placeholder 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2C4ED14E-B982-4F05-BBAE-CA3588313EB5}" type="slidenum">
              <a:rPr lang="en-US" sz="1200">
                <a:solidFill>
                  <a:schemeClr val="tx1">
                    <a:tint val="75000"/>
                  </a:schemeClr>
                </a:solidFill>
                <a:latin typeface="+mn-lt"/>
              </a:rPr>
              <a:pPr algn="r" fontAlgn="auto">
                <a:spcBef>
                  <a:spcPts val="0"/>
                </a:spcBef>
                <a:spcAft>
                  <a:spcPts val="0"/>
                </a:spcAft>
                <a:defRPr/>
              </a:pPr>
              <a:t>31</a:t>
            </a:fld>
            <a:endParaRPr lang="en-US" sz="1200">
              <a:solidFill>
                <a:schemeClr val="tx1">
                  <a:tint val="75000"/>
                </a:schemeClr>
              </a:solidFill>
              <a:latin typeface="+mn-lt"/>
            </a:endParaRPr>
          </a:p>
        </p:txBody>
      </p:sp>
    </p:spTree>
    <p:extLst>
      <p:ext uri="{BB962C8B-B14F-4D97-AF65-F5344CB8AC3E}">
        <p14:creationId xmlns:p14="http://schemas.microsoft.com/office/powerpoint/2010/main" val="31617052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2"/>
          <p:cNvPicPr>
            <a:picLocks noChangeAspect="1" noChangeArrowheads="1"/>
          </p:cNvPicPr>
          <p:nvPr/>
        </p:nvPicPr>
        <p:blipFill>
          <a:blip r:embed="rId3" cstate="print"/>
          <a:srcRect/>
          <a:stretch>
            <a:fillRect/>
          </a:stretch>
        </p:blipFill>
        <p:spPr bwMode="auto">
          <a:xfrm>
            <a:off x="508000" y="457200"/>
            <a:ext cx="8128000" cy="6096000"/>
          </a:xfrm>
          <a:prstGeom prst="rect">
            <a:avLst/>
          </a:prstGeom>
          <a:noFill/>
          <a:ln w="9525">
            <a:noFill/>
            <a:miter lim="800000"/>
            <a:headEnd/>
            <a:tailEnd/>
          </a:ln>
        </p:spPr>
      </p:pic>
      <p:sp>
        <p:nvSpPr>
          <p:cNvPr id="70658" name="Text Box 4"/>
          <p:cNvSpPr txBox="1">
            <a:spLocks noChangeArrowheads="1"/>
          </p:cNvSpPr>
          <p:nvPr/>
        </p:nvSpPr>
        <p:spPr bwMode="auto">
          <a:xfrm>
            <a:off x="609600" y="90488"/>
            <a:ext cx="1905000" cy="366712"/>
          </a:xfrm>
          <a:prstGeom prst="rect">
            <a:avLst/>
          </a:prstGeom>
          <a:noFill/>
          <a:ln w="9525">
            <a:noFill/>
            <a:miter lim="800000"/>
            <a:headEnd/>
            <a:tailEnd/>
          </a:ln>
        </p:spPr>
        <p:txBody>
          <a:bodyPr>
            <a:spAutoFit/>
          </a:bodyPr>
          <a:lstStyle/>
          <a:p>
            <a:pPr>
              <a:spcBef>
                <a:spcPct val="50000"/>
              </a:spcBef>
            </a:pPr>
            <a:r>
              <a:rPr lang="en-US" b="1" dirty="0"/>
              <a:t>Question </a:t>
            </a:r>
            <a:r>
              <a:rPr lang="en-US" b="1" dirty="0" smtClean="0"/>
              <a:t>#52</a:t>
            </a:r>
            <a:endParaRPr lang="en-US" b="1" dirty="0"/>
          </a:p>
        </p:txBody>
      </p:sp>
      <p:sp>
        <p:nvSpPr>
          <p:cNvPr id="3" name="Slide Number Placeholder 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BE8BE92-89A8-4BCC-B239-35A10D0B04FE}" type="slidenum">
              <a:rPr lang="en-US" sz="1200">
                <a:solidFill>
                  <a:schemeClr val="tx1">
                    <a:tint val="75000"/>
                  </a:schemeClr>
                </a:solidFill>
                <a:latin typeface="+mn-lt"/>
              </a:rPr>
              <a:pPr algn="r" fontAlgn="auto">
                <a:spcBef>
                  <a:spcPts val="0"/>
                </a:spcBef>
                <a:spcAft>
                  <a:spcPts val="0"/>
                </a:spcAft>
                <a:defRPr/>
              </a:pPr>
              <a:t>32</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58875"/>
            <a:ext cx="9144000" cy="4893647"/>
          </a:xfrm>
          <a:prstGeom prst="rect">
            <a:avLst/>
          </a:prstGeom>
          <a:solidFill>
            <a:schemeClr val="bg2"/>
          </a:solidFill>
        </p:spPr>
        <p:txBody>
          <a:bodyPr wrap="square" rtlCol="0">
            <a:spAutoFit/>
          </a:bodyPr>
          <a:lstStyle/>
          <a:p>
            <a:pPr marL="285750" indent="-285750" algn="ctr">
              <a:lnSpc>
                <a:spcPct val="200000"/>
              </a:lnSpc>
              <a:spcBef>
                <a:spcPts val="1200"/>
              </a:spcBef>
              <a:buFont typeface="Arial" charset="0"/>
              <a:buChar char="•"/>
            </a:pPr>
            <a:r>
              <a:rPr lang="en-US" sz="2600" b="1" dirty="0" smtClean="0"/>
              <a:t>give up loyalty to other countries</a:t>
            </a:r>
          </a:p>
          <a:p>
            <a:pPr algn="ctr">
              <a:lnSpc>
                <a:spcPct val="200000"/>
              </a:lnSpc>
              <a:buFontTx/>
              <a:buChar char="•"/>
            </a:pPr>
            <a:endParaRPr lang="en-US" altLang="ko-KR" sz="2600" b="1" dirty="0">
              <a:ea typeface="굴림" pitchFamily="34" charset="-127"/>
            </a:endParaRPr>
          </a:p>
          <a:p>
            <a:pPr algn="ctr">
              <a:lnSpc>
                <a:spcPct val="200000"/>
              </a:lnSpc>
              <a:buFontTx/>
              <a:buChar char="•"/>
            </a:pPr>
            <a:endParaRPr lang="en-US" altLang="ko-KR" sz="2600" b="1" dirty="0" smtClean="0">
              <a:ea typeface="굴림" pitchFamily="34" charset="-127"/>
            </a:endParaRPr>
          </a:p>
          <a:p>
            <a:pPr algn="ctr">
              <a:lnSpc>
                <a:spcPct val="200000"/>
              </a:lnSpc>
              <a:buFontTx/>
              <a:buChar char="•"/>
            </a:pPr>
            <a:endParaRPr lang="en-US" altLang="ko-KR" sz="2600" b="1" dirty="0">
              <a:ea typeface="굴림" pitchFamily="34" charset="-127"/>
            </a:endParaRPr>
          </a:p>
          <a:p>
            <a:pPr algn="ctr">
              <a:lnSpc>
                <a:spcPct val="200000"/>
              </a:lnSpc>
              <a:buFontTx/>
              <a:buChar char="•"/>
            </a:pPr>
            <a:endParaRPr lang="en-US" altLang="ko-KR" sz="2600" b="1" dirty="0" smtClean="0">
              <a:ea typeface="굴림" pitchFamily="34" charset="-127"/>
            </a:endParaRPr>
          </a:p>
          <a:p>
            <a:pPr algn="ctr">
              <a:lnSpc>
                <a:spcPct val="200000"/>
              </a:lnSpc>
              <a:buFontTx/>
              <a:buChar char="•"/>
            </a:pPr>
            <a:endParaRPr lang="en-US" altLang="ko-KR" sz="2600" b="1" dirty="0" smtClean="0">
              <a:ea typeface="굴림" pitchFamily="34" charset="-127"/>
            </a:endParaRPr>
          </a:p>
        </p:txBody>
      </p:sp>
      <p:sp>
        <p:nvSpPr>
          <p:cNvPr id="78850" name="Text Box 6"/>
          <p:cNvSpPr txBox="1">
            <a:spLocks noChangeArrowheads="1"/>
          </p:cNvSpPr>
          <p:nvPr/>
        </p:nvSpPr>
        <p:spPr bwMode="auto">
          <a:xfrm>
            <a:off x="457200" y="457200"/>
            <a:ext cx="8229600" cy="701675"/>
          </a:xfrm>
          <a:prstGeom prst="rect">
            <a:avLst/>
          </a:prstGeom>
          <a:noFill/>
          <a:ln w="9525">
            <a:noFill/>
            <a:miter lim="800000"/>
            <a:headEnd/>
            <a:tailEnd/>
          </a:ln>
        </p:spPr>
        <p:txBody>
          <a:bodyPr>
            <a:spAutoFit/>
          </a:bodyPr>
          <a:lstStyle/>
          <a:p>
            <a:pPr algn="ctr"/>
            <a:endParaRPr lang="en-US" sz="4000" b="1">
              <a:latin typeface="Calibri" pitchFamily="34" charset="0"/>
            </a:endParaRPr>
          </a:p>
        </p:txBody>
      </p:sp>
      <p:sp>
        <p:nvSpPr>
          <p:cNvPr id="78852" name="Slide Number Placeholder 1"/>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4F4862AA-E663-47FA-911A-2A4997608FE8}" type="slidenum">
              <a:rPr lang="en-US" sz="1200">
                <a:solidFill>
                  <a:srgbClr val="898989"/>
                </a:solidFill>
                <a:latin typeface="Calibri" pitchFamily="34" charset="0"/>
              </a:rPr>
              <a:pPr algn="r"/>
              <a:t>33</a:t>
            </a:fld>
            <a:endParaRPr lang="en-US" sz="1200">
              <a:solidFill>
                <a:srgbClr val="898989"/>
              </a:solidFill>
              <a:latin typeface="Calibri" pitchFamily="34" charset="0"/>
            </a:endParaRPr>
          </a:p>
        </p:txBody>
      </p:sp>
      <p:sp>
        <p:nvSpPr>
          <p:cNvPr id="78853" name="Text Box 6"/>
          <p:cNvSpPr txBox="1">
            <a:spLocks noChangeArrowheads="1"/>
          </p:cNvSpPr>
          <p:nvPr/>
        </p:nvSpPr>
        <p:spPr bwMode="auto">
          <a:xfrm>
            <a:off x="1660525" y="1560513"/>
            <a:ext cx="184150" cy="366712"/>
          </a:xfrm>
          <a:prstGeom prst="rect">
            <a:avLst/>
          </a:prstGeom>
          <a:noFill/>
          <a:ln w="9525">
            <a:noFill/>
            <a:miter lim="800000"/>
            <a:headEnd/>
            <a:tailEnd/>
          </a:ln>
        </p:spPr>
        <p:txBody>
          <a:bodyPr wrap="none">
            <a:spAutoFit/>
          </a:bodyPr>
          <a:lstStyle/>
          <a:p>
            <a:endParaRPr lang="en-US"/>
          </a:p>
        </p:txBody>
      </p:sp>
      <p:sp>
        <p:nvSpPr>
          <p:cNvPr id="78854" name="Text Box 7"/>
          <p:cNvSpPr txBox="1">
            <a:spLocks noChangeArrowheads="1"/>
          </p:cNvSpPr>
          <p:nvPr/>
        </p:nvSpPr>
        <p:spPr bwMode="auto">
          <a:xfrm>
            <a:off x="3184525" y="1331913"/>
            <a:ext cx="184150" cy="366712"/>
          </a:xfrm>
          <a:prstGeom prst="rect">
            <a:avLst/>
          </a:prstGeom>
          <a:noFill/>
          <a:ln w="9525">
            <a:noFill/>
            <a:miter lim="800000"/>
            <a:headEnd/>
            <a:tailEnd/>
          </a:ln>
        </p:spPr>
        <p:txBody>
          <a:bodyPr wrap="none">
            <a:spAutoFit/>
          </a:bodyPr>
          <a:lstStyle/>
          <a:p>
            <a:endParaRPr lang="en-US"/>
          </a:p>
        </p:txBody>
      </p:sp>
      <p:sp>
        <p:nvSpPr>
          <p:cNvPr id="8" name="Text Box 5"/>
          <p:cNvSpPr txBox="1">
            <a:spLocks noChangeArrowheads="1"/>
          </p:cNvSpPr>
          <p:nvPr/>
        </p:nvSpPr>
        <p:spPr bwMode="auto">
          <a:xfrm>
            <a:off x="0" y="381000"/>
            <a:ext cx="9144000" cy="731520"/>
          </a:xfrm>
          <a:prstGeom prst="rect">
            <a:avLst/>
          </a:prstGeom>
          <a:gradFill>
            <a:gsLst>
              <a:gs pos="100000">
                <a:schemeClr val="accent1">
                  <a:tint val="44500"/>
                  <a:satMod val="160000"/>
                </a:schemeClr>
              </a:gs>
              <a:gs pos="100000">
                <a:schemeClr val="accent1">
                  <a:tint val="23500"/>
                  <a:satMod val="160000"/>
                </a:schemeClr>
              </a:gs>
            </a:gsLst>
            <a:path path="shape">
              <a:fillToRect l="50000" t="50000" r="50000" b="50000"/>
            </a:path>
          </a:gradFill>
          <a:ln w="9525">
            <a:noFill/>
            <a:miter lim="800000"/>
            <a:headEnd/>
            <a:tailEnd/>
          </a:ln>
        </p:spPr>
        <p:txBody>
          <a:bodyPr wrap="square">
            <a:spAutoFit/>
          </a:bodyPr>
          <a:lstStyle/>
          <a:p>
            <a:pPr algn="ctr"/>
            <a:r>
              <a:rPr lang="en-US" sz="4400" b="1" dirty="0" smtClean="0">
                <a:latin typeface="Calibri" pitchFamily="34" charset="0"/>
              </a:rPr>
              <a:t>Promises When You Become a Citizen</a:t>
            </a:r>
            <a:endParaRPr lang="en-US" sz="4400" b="1" dirty="0">
              <a:latin typeface="Calibri" pitchFamily="34" charset="0"/>
            </a:endParaRPr>
          </a:p>
        </p:txBody>
      </p:sp>
    </p:spTree>
    <p:extLst>
      <p:ext uri="{BB962C8B-B14F-4D97-AF65-F5344CB8AC3E}">
        <p14:creationId xmlns:p14="http://schemas.microsoft.com/office/powerpoint/2010/main" val="3385322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58875"/>
            <a:ext cx="9144000" cy="4893647"/>
          </a:xfrm>
          <a:prstGeom prst="rect">
            <a:avLst/>
          </a:prstGeom>
          <a:solidFill>
            <a:schemeClr val="bg2"/>
          </a:solidFill>
        </p:spPr>
        <p:txBody>
          <a:bodyPr wrap="square" rtlCol="0">
            <a:spAutoFit/>
          </a:bodyPr>
          <a:lstStyle/>
          <a:p>
            <a:pPr marL="285750" indent="-285750" algn="ctr">
              <a:lnSpc>
                <a:spcPct val="200000"/>
              </a:lnSpc>
              <a:spcBef>
                <a:spcPts val="1200"/>
              </a:spcBef>
              <a:buFont typeface="Arial" charset="0"/>
              <a:buChar char="•"/>
            </a:pPr>
            <a:r>
              <a:rPr lang="en-US" sz="2600" b="1" dirty="0" smtClean="0"/>
              <a:t>give up loyalty to other countries</a:t>
            </a:r>
          </a:p>
          <a:p>
            <a:pPr algn="ctr">
              <a:lnSpc>
                <a:spcPct val="200000"/>
              </a:lnSpc>
              <a:buFontTx/>
              <a:buChar char="•"/>
            </a:pPr>
            <a:r>
              <a:rPr lang="en-US" altLang="ko-KR" sz="2600" b="1" dirty="0" smtClean="0">
                <a:ea typeface="굴림" pitchFamily="34" charset="-127"/>
              </a:rPr>
              <a:t> defend the Constitution and laws of the United States</a:t>
            </a:r>
          </a:p>
          <a:p>
            <a:pPr algn="ctr">
              <a:lnSpc>
                <a:spcPct val="200000"/>
              </a:lnSpc>
              <a:buFontTx/>
              <a:buChar char="•"/>
            </a:pPr>
            <a:endParaRPr lang="en-US" altLang="ko-KR" sz="2600" b="1" dirty="0">
              <a:ea typeface="굴림" pitchFamily="34" charset="-127"/>
            </a:endParaRPr>
          </a:p>
          <a:p>
            <a:pPr algn="ctr">
              <a:lnSpc>
                <a:spcPct val="200000"/>
              </a:lnSpc>
              <a:buFontTx/>
              <a:buChar char="•"/>
            </a:pPr>
            <a:endParaRPr lang="en-US" altLang="ko-KR" sz="2600" b="1" dirty="0" smtClean="0">
              <a:ea typeface="굴림" pitchFamily="34" charset="-127"/>
            </a:endParaRPr>
          </a:p>
          <a:p>
            <a:pPr algn="ctr">
              <a:lnSpc>
                <a:spcPct val="200000"/>
              </a:lnSpc>
              <a:buFontTx/>
              <a:buChar char="•"/>
            </a:pPr>
            <a:endParaRPr lang="en-US" altLang="ko-KR" sz="2600" b="1" dirty="0">
              <a:ea typeface="굴림" pitchFamily="34" charset="-127"/>
            </a:endParaRPr>
          </a:p>
          <a:p>
            <a:pPr algn="ctr">
              <a:lnSpc>
                <a:spcPct val="200000"/>
              </a:lnSpc>
              <a:buFontTx/>
              <a:buChar char="•"/>
            </a:pPr>
            <a:endParaRPr lang="en-US" altLang="ko-KR" sz="2600" b="1" dirty="0" smtClean="0">
              <a:ea typeface="굴림" pitchFamily="34" charset="-127"/>
            </a:endParaRPr>
          </a:p>
        </p:txBody>
      </p:sp>
      <p:sp>
        <p:nvSpPr>
          <p:cNvPr id="78850" name="Text Box 6"/>
          <p:cNvSpPr txBox="1">
            <a:spLocks noChangeArrowheads="1"/>
          </p:cNvSpPr>
          <p:nvPr/>
        </p:nvSpPr>
        <p:spPr bwMode="auto">
          <a:xfrm>
            <a:off x="457200" y="457200"/>
            <a:ext cx="8229600" cy="701675"/>
          </a:xfrm>
          <a:prstGeom prst="rect">
            <a:avLst/>
          </a:prstGeom>
          <a:noFill/>
          <a:ln w="9525">
            <a:noFill/>
            <a:miter lim="800000"/>
            <a:headEnd/>
            <a:tailEnd/>
          </a:ln>
        </p:spPr>
        <p:txBody>
          <a:bodyPr>
            <a:spAutoFit/>
          </a:bodyPr>
          <a:lstStyle/>
          <a:p>
            <a:pPr algn="ctr"/>
            <a:endParaRPr lang="en-US" sz="4000" b="1">
              <a:latin typeface="Calibri" pitchFamily="34" charset="0"/>
            </a:endParaRPr>
          </a:p>
        </p:txBody>
      </p:sp>
      <p:sp>
        <p:nvSpPr>
          <p:cNvPr id="78852" name="Slide Number Placeholder 1"/>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4F4862AA-E663-47FA-911A-2A4997608FE8}" type="slidenum">
              <a:rPr lang="en-US" sz="1200">
                <a:solidFill>
                  <a:srgbClr val="898989"/>
                </a:solidFill>
                <a:latin typeface="Calibri" pitchFamily="34" charset="0"/>
              </a:rPr>
              <a:pPr algn="r"/>
              <a:t>34</a:t>
            </a:fld>
            <a:endParaRPr lang="en-US" sz="1200">
              <a:solidFill>
                <a:srgbClr val="898989"/>
              </a:solidFill>
              <a:latin typeface="Calibri" pitchFamily="34" charset="0"/>
            </a:endParaRPr>
          </a:p>
        </p:txBody>
      </p:sp>
      <p:sp>
        <p:nvSpPr>
          <p:cNvPr id="78853" name="Text Box 6"/>
          <p:cNvSpPr txBox="1">
            <a:spLocks noChangeArrowheads="1"/>
          </p:cNvSpPr>
          <p:nvPr/>
        </p:nvSpPr>
        <p:spPr bwMode="auto">
          <a:xfrm>
            <a:off x="1660525" y="1560513"/>
            <a:ext cx="184150" cy="366712"/>
          </a:xfrm>
          <a:prstGeom prst="rect">
            <a:avLst/>
          </a:prstGeom>
          <a:noFill/>
          <a:ln w="9525">
            <a:noFill/>
            <a:miter lim="800000"/>
            <a:headEnd/>
            <a:tailEnd/>
          </a:ln>
        </p:spPr>
        <p:txBody>
          <a:bodyPr wrap="none">
            <a:spAutoFit/>
          </a:bodyPr>
          <a:lstStyle/>
          <a:p>
            <a:endParaRPr lang="en-US"/>
          </a:p>
        </p:txBody>
      </p:sp>
      <p:sp>
        <p:nvSpPr>
          <p:cNvPr id="78854" name="Text Box 7"/>
          <p:cNvSpPr txBox="1">
            <a:spLocks noChangeArrowheads="1"/>
          </p:cNvSpPr>
          <p:nvPr/>
        </p:nvSpPr>
        <p:spPr bwMode="auto">
          <a:xfrm>
            <a:off x="3184525" y="1331913"/>
            <a:ext cx="184150" cy="366712"/>
          </a:xfrm>
          <a:prstGeom prst="rect">
            <a:avLst/>
          </a:prstGeom>
          <a:noFill/>
          <a:ln w="9525">
            <a:noFill/>
            <a:miter lim="800000"/>
            <a:headEnd/>
            <a:tailEnd/>
          </a:ln>
        </p:spPr>
        <p:txBody>
          <a:bodyPr wrap="none">
            <a:spAutoFit/>
          </a:bodyPr>
          <a:lstStyle/>
          <a:p>
            <a:endParaRPr lang="en-US"/>
          </a:p>
        </p:txBody>
      </p:sp>
      <p:sp>
        <p:nvSpPr>
          <p:cNvPr id="8" name="Text Box 5"/>
          <p:cNvSpPr txBox="1">
            <a:spLocks noChangeArrowheads="1"/>
          </p:cNvSpPr>
          <p:nvPr/>
        </p:nvSpPr>
        <p:spPr bwMode="auto">
          <a:xfrm>
            <a:off x="0" y="381000"/>
            <a:ext cx="9144000" cy="731520"/>
          </a:xfrm>
          <a:prstGeom prst="rect">
            <a:avLst/>
          </a:prstGeom>
          <a:gradFill>
            <a:gsLst>
              <a:gs pos="100000">
                <a:schemeClr val="accent1">
                  <a:tint val="44500"/>
                  <a:satMod val="160000"/>
                </a:schemeClr>
              </a:gs>
              <a:gs pos="100000">
                <a:schemeClr val="accent1">
                  <a:tint val="23500"/>
                  <a:satMod val="160000"/>
                </a:schemeClr>
              </a:gs>
            </a:gsLst>
            <a:path path="shape">
              <a:fillToRect l="50000" t="50000" r="50000" b="50000"/>
            </a:path>
          </a:gradFill>
          <a:ln w="9525">
            <a:noFill/>
            <a:miter lim="800000"/>
            <a:headEnd/>
            <a:tailEnd/>
          </a:ln>
        </p:spPr>
        <p:txBody>
          <a:bodyPr wrap="square">
            <a:spAutoFit/>
          </a:bodyPr>
          <a:lstStyle/>
          <a:p>
            <a:pPr algn="ctr"/>
            <a:r>
              <a:rPr lang="en-US" sz="4400" b="1" dirty="0" smtClean="0">
                <a:latin typeface="Calibri" pitchFamily="34" charset="0"/>
              </a:rPr>
              <a:t>Promises When You Become a Citizen</a:t>
            </a:r>
            <a:endParaRPr lang="en-US" sz="4400" b="1" dirty="0">
              <a:latin typeface="Calibri" pitchFamily="34" charset="0"/>
            </a:endParaRPr>
          </a:p>
        </p:txBody>
      </p:sp>
    </p:spTree>
    <p:extLst>
      <p:ext uri="{BB962C8B-B14F-4D97-AF65-F5344CB8AC3E}">
        <p14:creationId xmlns:p14="http://schemas.microsoft.com/office/powerpoint/2010/main" val="1495594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58875"/>
            <a:ext cx="9144000" cy="4893647"/>
          </a:xfrm>
          <a:prstGeom prst="rect">
            <a:avLst/>
          </a:prstGeom>
          <a:solidFill>
            <a:schemeClr val="bg2"/>
          </a:solidFill>
        </p:spPr>
        <p:txBody>
          <a:bodyPr wrap="square" rtlCol="0">
            <a:spAutoFit/>
          </a:bodyPr>
          <a:lstStyle/>
          <a:p>
            <a:pPr marL="285750" indent="-285750" algn="ctr">
              <a:lnSpc>
                <a:spcPct val="200000"/>
              </a:lnSpc>
              <a:spcBef>
                <a:spcPts val="1200"/>
              </a:spcBef>
              <a:buFont typeface="Arial" charset="0"/>
              <a:buChar char="•"/>
            </a:pPr>
            <a:r>
              <a:rPr lang="en-US" sz="2600" b="1" dirty="0" smtClean="0"/>
              <a:t>give up loyalty to other countries</a:t>
            </a:r>
          </a:p>
          <a:p>
            <a:pPr algn="ctr">
              <a:lnSpc>
                <a:spcPct val="200000"/>
              </a:lnSpc>
              <a:buFontTx/>
              <a:buChar char="•"/>
            </a:pPr>
            <a:r>
              <a:rPr lang="en-US" altLang="ko-KR" sz="2600" b="1" dirty="0" smtClean="0">
                <a:ea typeface="굴림" pitchFamily="34" charset="-127"/>
              </a:rPr>
              <a:t> defend the Constitution and laws of the United States</a:t>
            </a:r>
          </a:p>
          <a:p>
            <a:pPr algn="ctr">
              <a:lnSpc>
                <a:spcPct val="200000"/>
              </a:lnSpc>
              <a:buFontTx/>
              <a:buChar char="•"/>
            </a:pPr>
            <a:r>
              <a:rPr lang="en-US" altLang="ko-KR" sz="2600" b="1" dirty="0" smtClean="0">
                <a:ea typeface="굴림" pitchFamily="34" charset="-127"/>
              </a:rPr>
              <a:t> obey the laws of the United States</a:t>
            </a:r>
          </a:p>
          <a:p>
            <a:pPr algn="ctr">
              <a:lnSpc>
                <a:spcPct val="200000"/>
              </a:lnSpc>
            </a:pPr>
            <a:endParaRPr lang="en-US" altLang="ko-KR" sz="2600" b="1" dirty="0" smtClean="0">
              <a:ea typeface="굴림" pitchFamily="34" charset="-127"/>
            </a:endParaRPr>
          </a:p>
          <a:p>
            <a:pPr algn="ctr">
              <a:lnSpc>
                <a:spcPct val="200000"/>
              </a:lnSpc>
            </a:pPr>
            <a:endParaRPr lang="en-US" altLang="ko-KR" sz="2600" b="1" dirty="0">
              <a:ea typeface="굴림" pitchFamily="34" charset="-127"/>
            </a:endParaRPr>
          </a:p>
          <a:p>
            <a:pPr algn="ctr">
              <a:lnSpc>
                <a:spcPct val="200000"/>
              </a:lnSpc>
            </a:pPr>
            <a:r>
              <a:rPr lang="en-US" altLang="ko-KR" sz="2600" b="1" dirty="0" smtClean="0">
                <a:ea typeface="굴림" pitchFamily="34" charset="-127"/>
              </a:rPr>
              <a:t> </a:t>
            </a:r>
            <a:endParaRPr lang="en-US" sz="2600" b="1" dirty="0">
              <a:ea typeface="굴림" pitchFamily="34" charset="-127"/>
            </a:endParaRPr>
          </a:p>
        </p:txBody>
      </p:sp>
      <p:sp>
        <p:nvSpPr>
          <p:cNvPr id="78850" name="Text Box 6"/>
          <p:cNvSpPr txBox="1">
            <a:spLocks noChangeArrowheads="1"/>
          </p:cNvSpPr>
          <p:nvPr/>
        </p:nvSpPr>
        <p:spPr bwMode="auto">
          <a:xfrm>
            <a:off x="457200" y="457200"/>
            <a:ext cx="8229600" cy="701675"/>
          </a:xfrm>
          <a:prstGeom prst="rect">
            <a:avLst/>
          </a:prstGeom>
          <a:noFill/>
          <a:ln w="9525">
            <a:noFill/>
            <a:miter lim="800000"/>
            <a:headEnd/>
            <a:tailEnd/>
          </a:ln>
        </p:spPr>
        <p:txBody>
          <a:bodyPr>
            <a:spAutoFit/>
          </a:bodyPr>
          <a:lstStyle/>
          <a:p>
            <a:pPr algn="ctr"/>
            <a:endParaRPr lang="en-US" sz="4000" b="1">
              <a:latin typeface="Calibri" pitchFamily="34" charset="0"/>
            </a:endParaRPr>
          </a:p>
        </p:txBody>
      </p:sp>
      <p:sp>
        <p:nvSpPr>
          <p:cNvPr id="78852" name="Slide Number Placeholder 1"/>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4F4862AA-E663-47FA-911A-2A4997608FE8}" type="slidenum">
              <a:rPr lang="en-US" sz="1200">
                <a:solidFill>
                  <a:srgbClr val="898989"/>
                </a:solidFill>
                <a:latin typeface="Calibri" pitchFamily="34" charset="0"/>
              </a:rPr>
              <a:pPr algn="r"/>
              <a:t>35</a:t>
            </a:fld>
            <a:endParaRPr lang="en-US" sz="1200">
              <a:solidFill>
                <a:srgbClr val="898989"/>
              </a:solidFill>
              <a:latin typeface="Calibri" pitchFamily="34" charset="0"/>
            </a:endParaRPr>
          </a:p>
        </p:txBody>
      </p:sp>
      <p:sp>
        <p:nvSpPr>
          <p:cNvPr id="78853" name="Text Box 6"/>
          <p:cNvSpPr txBox="1">
            <a:spLocks noChangeArrowheads="1"/>
          </p:cNvSpPr>
          <p:nvPr/>
        </p:nvSpPr>
        <p:spPr bwMode="auto">
          <a:xfrm>
            <a:off x="1660525" y="1560513"/>
            <a:ext cx="184150" cy="366712"/>
          </a:xfrm>
          <a:prstGeom prst="rect">
            <a:avLst/>
          </a:prstGeom>
          <a:noFill/>
          <a:ln w="9525">
            <a:noFill/>
            <a:miter lim="800000"/>
            <a:headEnd/>
            <a:tailEnd/>
          </a:ln>
        </p:spPr>
        <p:txBody>
          <a:bodyPr wrap="none">
            <a:spAutoFit/>
          </a:bodyPr>
          <a:lstStyle/>
          <a:p>
            <a:endParaRPr lang="en-US"/>
          </a:p>
        </p:txBody>
      </p:sp>
      <p:sp>
        <p:nvSpPr>
          <p:cNvPr id="78854" name="Text Box 7"/>
          <p:cNvSpPr txBox="1">
            <a:spLocks noChangeArrowheads="1"/>
          </p:cNvSpPr>
          <p:nvPr/>
        </p:nvSpPr>
        <p:spPr bwMode="auto">
          <a:xfrm>
            <a:off x="3184525" y="1331913"/>
            <a:ext cx="184150" cy="366712"/>
          </a:xfrm>
          <a:prstGeom prst="rect">
            <a:avLst/>
          </a:prstGeom>
          <a:noFill/>
          <a:ln w="9525">
            <a:noFill/>
            <a:miter lim="800000"/>
            <a:headEnd/>
            <a:tailEnd/>
          </a:ln>
        </p:spPr>
        <p:txBody>
          <a:bodyPr wrap="none">
            <a:spAutoFit/>
          </a:bodyPr>
          <a:lstStyle/>
          <a:p>
            <a:endParaRPr lang="en-US"/>
          </a:p>
        </p:txBody>
      </p:sp>
      <p:sp>
        <p:nvSpPr>
          <p:cNvPr id="8" name="Text Box 5"/>
          <p:cNvSpPr txBox="1">
            <a:spLocks noChangeArrowheads="1"/>
          </p:cNvSpPr>
          <p:nvPr/>
        </p:nvSpPr>
        <p:spPr bwMode="auto">
          <a:xfrm>
            <a:off x="0" y="381000"/>
            <a:ext cx="9144000" cy="731520"/>
          </a:xfrm>
          <a:prstGeom prst="rect">
            <a:avLst/>
          </a:prstGeom>
          <a:gradFill>
            <a:gsLst>
              <a:gs pos="100000">
                <a:schemeClr val="accent1">
                  <a:tint val="44500"/>
                  <a:satMod val="160000"/>
                </a:schemeClr>
              </a:gs>
              <a:gs pos="100000">
                <a:schemeClr val="accent1">
                  <a:tint val="23500"/>
                  <a:satMod val="160000"/>
                </a:schemeClr>
              </a:gs>
            </a:gsLst>
            <a:path path="shape">
              <a:fillToRect l="50000" t="50000" r="50000" b="50000"/>
            </a:path>
          </a:gradFill>
          <a:ln w="9525">
            <a:noFill/>
            <a:miter lim="800000"/>
            <a:headEnd/>
            <a:tailEnd/>
          </a:ln>
        </p:spPr>
        <p:txBody>
          <a:bodyPr wrap="square">
            <a:spAutoFit/>
          </a:bodyPr>
          <a:lstStyle/>
          <a:p>
            <a:pPr algn="ctr"/>
            <a:r>
              <a:rPr lang="en-US" sz="4400" b="1" dirty="0" smtClean="0">
                <a:latin typeface="Calibri" pitchFamily="34" charset="0"/>
              </a:rPr>
              <a:t>Promises When You Become a Citizen</a:t>
            </a:r>
            <a:endParaRPr lang="en-US" sz="4400" b="1" dirty="0">
              <a:latin typeface="Calibri" pitchFamily="34" charset="0"/>
            </a:endParaRPr>
          </a:p>
        </p:txBody>
      </p:sp>
    </p:spTree>
    <p:extLst>
      <p:ext uri="{BB962C8B-B14F-4D97-AF65-F5344CB8AC3E}">
        <p14:creationId xmlns:p14="http://schemas.microsoft.com/office/powerpoint/2010/main" val="4823191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58875"/>
            <a:ext cx="9144000" cy="4893647"/>
          </a:xfrm>
          <a:prstGeom prst="rect">
            <a:avLst/>
          </a:prstGeom>
          <a:solidFill>
            <a:schemeClr val="bg2"/>
          </a:solidFill>
        </p:spPr>
        <p:txBody>
          <a:bodyPr wrap="square" rtlCol="0">
            <a:spAutoFit/>
          </a:bodyPr>
          <a:lstStyle/>
          <a:p>
            <a:pPr marL="285750" indent="-285750" algn="ctr">
              <a:lnSpc>
                <a:spcPct val="200000"/>
              </a:lnSpc>
              <a:spcBef>
                <a:spcPts val="1200"/>
              </a:spcBef>
              <a:buFont typeface="Arial" charset="0"/>
              <a:buChar char="•"/>
            </a:pPr>
            <a:r>
              <a:rPr lang="en-US" sz="2600" b="1" dirty="0" smtClean="0"/>
              <a:t>give up loyalty to other countries</a:t>
            </a:r>
          </a:p>
          <a:p>
            <a:pPr algn="ctr">
              <a:lnSpc>
                <a:spcPct val="200000"/>
              </a:lnSpc>
              <a:buFontTx/>
              <a:buChar char="•"/>
            </a:pPr>
            <a:r>
              <a:rPr lang="en-US" altLang="ko-KR" sz="2600" b="1" dirty="0" smtClean="0">
                <a:ea typeface="굴림" pitchFamily="34" charset="-127"/>
              </a:rPr>
              <a:t> defend the Constitution and laws of the United States</a:t>
            </a:r>
          </a:p>
          <a:p>
            <a:pPr algn="ctr">
              <a:lnSpc>
                <a:spcPct val="200000"/>
              </a:lnSpc>
              <a:buFontTx/>
              <a:buChar char="•"/>
            </a:pPr>
            <a:r>
              <a:rPr lang="en-US" altLang="ko-KR" sz="2600" b="1" dirty="0" smtClean="0">
                <a:ea typeface="굴림" pitchFamily="34" charset="-127"/>
              </a:rPr>
              <a:t> obey the laws of the United States</a:t>
            </a:r>
          </a:p>
          <a:p>
            <a:pPr algn="ctr">
              <a:lnSpc>
                <a:spcPct val="200000"/>
              </a:lnSpc>
              <a:buFontTx/>
              <a:buChar char="•"/>
            </a:pPr>
            <a:r>
              <a:rPr lang="en-US" altLang="ko-KR" sz="2600" b="1" dirty="0" smtClean="0">
                <a:ea typeface="굴림" pitchFamily="34" charset="-127"/>
              </a:rPr>
              <a:t> </a:t>
            </a:r>
            <a:r>
              <a:rPr lang="en-US" altLang="ko-KR" sz="2600" b="1" dirty="0">
                <a:ea typeface="굴림" pitchFamily="34" charset="-127"/>
              </a:rPr>
              <a:t>be loyal to the United States</a:t>
            </a:r>
            <a:endParaRPr lang="en-US" altLang="ko-KR" sz="2600" b="1" dirty="0" smtClean="0">
              <a:ea typeface="굴림" pitchFamily="34" charset="-127"/>
            </a:endParaRPr>
          </a:p>
          <a:p>
            <a:pPr algn="ctr">
              <a:lnSpc>
                <a:spcPct val="200000"/>
              </a:lnSpc>
            </a:pPr>
            <a:r>
              <a:rPr lang="en-US" altLang="ko-KR" sz="2600" b="1" dirty="0" smtClean="0">
                <a:ea typeface="굴림" pitchFamily="34" charset="-127"/>
              </a:rPr>
              <a:t> </a:t>
            </a:r>
          </a:p>
          <a:p>
            <a:pPr algn="ctr">
              <a:lnSpc>
                <a:spcPct val="200000"/>
              </a:lnSpc>
            </a:pPr>
            <a:r>
              <a:rPr lang="en-US" altLang="ko-KR" sz="2600" b="1" dirty="0" smtClean="0">
                <a:ea typeface="굴림" pitchFamily="34" charset="-127"/>
              </a:rPr>
              <a:t> </a:t>
            </a:r>
            <a:endParaRPr lang="en-US" sz="2600" b="1" dirty="0">
              <a:ea typeface="굴림" pitchFamily="34" charset="-127"/>
            </a:endParaRPr>
          </a:p>
        </p:txBody>
      </p:sp>
      <p:sp>
        <p:nvSpPr>
          <p:cNvPr id="78850" name="Text Box 6"/>
          <p:cNvSpPr txBox="1">
            <a:spLocks noChangeArrowheads="1"/>
          </p:cNvSpPr>
          <p:nvPr/>
        </p:nvSpPr>
        <p:spPr bwMode="auto">
          <a:xfrm>
            <a:off x="457200" y="457200"/>
            <a:ext cx="8229600" cy="701675"/>
          </a:xfrm>
          <a:prstGeom prst="rect">
            <a:avLst/>
          </a:prstGeom>
          <a:noFill/>
          <a:ln w="9525">
            <a:noFill/>
            <a:miter lim="800000"/>
            <a:headEnd/>
            <a:tailEnd/>
          </a:ln>
        </p:spPr>
        <p:txBody>
          <a:bodyPr>
            <a:spAutoFit/>
          </a:bodyPr>
          <a:lstStyle/>
          <a:p>
            <a:pPr algn="ctr"/>
            <a:endParaRPr lang="en-US" sz="4000" b="1">
              <a:latin typeface="Calibri" pitchFamily="34" charset="0"/>
            </a:endParaRPr>
          </a:p>
        </p:txBody>
      </p:sp>
      <p:sp>
        <p:nvSpPr>
          <p:cNvPr id="78852" name="Slide Number Placeholder 1"/>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4F4862AA-E663-47FA-911A-2A4997608FE8}" type="slidenum">
              <a:rPr lang="en-US" sz="1200">
                <a:solidFill>
                  <a:srgbClr val="898989"/>
                </a:solidFill>
                <a:latin typeface="Calibri" pitchFamily="34" charset="0"/>
              </a:rPr>
              <a:pPr algn="r"/>
              <a:t>36</a:t>
            </a:fld>
            <a:endParaRPr lang="en-US" sz="1200">
              <a:solidFill>
                <a:srgbClr val="898989"/>
              </a:solidFill>
              <a:latin typeface="Calibri" pitchFamily="34" charset="0"/>
            </a:endParaRPr>
          </a:p>
        </p:txBody>
      </p:sp>
      <p:sp>
        <p:nvSpPr>
          <p:cNvPr id="78853" name="Text Box 6"/>
          <p:cNvSpPr txBox="1">
            <a:spLocks noChangeArrowheads="1"/>
          </p:cNvSpPr>
          <p:nvPr/>
        </p:nvSpPr>
        <p:spPr bwMode="auto">
          <a:xfrm>
            <a:off x="1660525" y="1560513"/>
            <a:ext cx="184150" cy="366712"/>
          </a:xfrm>
          <a:prstGeom prst="rect">
            <a:avLst/>
          </a:prstGeom>
          <a:noFill/>
          <a:ln w="9525">
            <a:noFill/>
            <a:miter lim="800000"/>
            <a:headEnd/>
            <a:tailEnd/>
          </a:ln>
        </p:spPr>
        <p:txBody>
          <a:bodyPr wrap="none">
            <a:spAutoFit/>
          </a:bodyPr>
          <a:lstStyle/>
          <a:p>
            <a:endParaRPr lang="en-US"/>
          </a:p>
        </p:txBody>
      </p:sp>
      <p:sp>
        <p:nvSpPr>
          <p:cNvPr id="78854" name="Text Box 7"/>
          <p:cNvSpPr txBox="1">
            <a:spLocks noChangeArrowheads="1"/>
          </p:cNvSpPr>
          <p:nvPr/>
        </p:nvSpPr>
        <p:spPr bwMode="auto">
          <a:xfrm>
            <a:off x="3184525" y="1331913"/>
            <a:ext cx="184150" cy="366712"/>
          </a:xfrm>
          <a:prstGeom prst="rect">
            <a:avLst/>
          </a:prstGeom>
          <a:noFill/>
          <a:ln w="9525">
            <a:noFill/>
            <a:miter lim="800000"/>
            <a:headEnd/>
            <a:tailEnd/>
          </a:ln>
        </p:spPr>
        <p:txBody>
          <a:bodyPr wrap="none">
            <a:spAutoFit/>
          </a:bodyPr>
          <a:lstStyle/>
          <a:p>
            <a:endParaRPr lang="en-US"/>
          </a:p>
        </p:txBody>
      </p:sp>
      <p:sp>
        <p:nvSpPr>
          <p:cNvPr id="8" name="Text Box 5"/>
          <p:cNvSpPr txBox="1">
            <a:spLocks noChangeArrowheads="1"/>
          </p:cNvSpPr>
          <p:nvPr/>
        </p:nvSpPr>
        <p:spPr bwMode="auto">
          <a:xfrm>
            <a:off x="0" y="381000"/>
            <a:ext cx="9144000" cy="731520"/>
          </a:xfrm>
          <a:prstGeom prst="rect">
            <a:avLst/>
          </a:prstGeom>
          <a:gradFill>
            <a:gsLst>
              <a:gs pos="100000">
                <a:schemeClr val="accent1">
                  <a:tint val="44500"/>
                  <a:satMod val="160000"/>
                </a:schemeClr>
              </a:gs>
              <a:gs pos="100000">
                <a:schemeClr val="accent1">
                  <a:tint val="23500"/>
                  <a:satMod val="160000"/>
                </a:schemeClr>
              </a:gs>
            </a:gsLst>
            <a:path path="shape">
              <a:fillToRect l="50000" t="50000" r="50000" b="50000"/>
            </a:path>
          </a:gradFill>
          <a:ln w="9525">
            <a:noFill/>
            <a:miter lim="800000"/>
            <a:headEnd/>
            <a:tailEnd/>
          </a:ln>
        </p:spPr>
        <p:txBody>
          <a:bodyPr wrap="square">
            <a:spAutoFit/>
          </a:bodyPr>
          <a:lstStyle/>
          <a:p>
            <a:pPr algn="ctr"/>
            <a:r>
              <a:rPr lang="en-US" sz="4400" b="1" dirty="0" smtClean="0">
                <a:latin typeface="Calibri" pitchFamily="34" charset="0"/>
              </a:rPr>
              <a:t>Promises When You Become a Citizen</a:t>
            </a:r>
            <a:endParaRPr lang="en-US" sz="4400" b="1" dirty="0">
              <a:latin typeface="Calibri" pitchFamily="34" charset="0"/>
            </a:endParaRPr>
          </a:p>
        </p:txBody>
      </p:sp>
    </p:spTree>
    <p:extLst>
      <p:ext uri="{BB962C8B-B14F-4D97-AF65-F5344CB8AC3E}">
        <p14:creationId xmlns:p14="http://schemas.microsoft.com/office/powerpoint/2010/main" val="3099647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58875"/>
            <a:ext cx="9144000" cy="4893647"/>
          </a:xfrm>
          <a:prstGeom prst="rect">
            <a:avLst/>
          </a:prstGeom>
          <a:solidFill>
            <a:schemeClr val="bg2"/>
          </a:solidFill>
        </p:spPr>
        <p:txBody>
          <a:bodyPr wrap="square" rtlCol="0">
            <a:spAutoFit/>
          </a:bodyPr>
          <a:lstStyle/>
          <a:p>
            <a:pPr marL="285750" indent="-285750" algn="ctr">
              <a:lnSpc>
                <a:spcPct val="200000"/>
              </a:lnSpc>
              <a:spcBef>
                <a:spcPts val="1200"/>
              </a:spcBef>
              <a:buFont typeface="Arial" charset="0"/>
              <a:buChar char="•"/>
            </a:pPr>
            <a:r>
              <a:rPr lang="en-US" sz="2600" b="1" dirty="0" smtClean="0"/>
              <a:t>give up loyalty to other countries</a:t>
            </a:r>
          </a:p>
          <a:p>
            <a:pPr algn="ctr">
              <a:lnSpc>
                <a:spcPct val="200000"/>
              </a:lnSpc>
              <a:buFontTx/>
              <a:buChar char="•"/>
            </a:pPr>
            <a:r>
              <a:rPr lang="en-US" altLang="ko-KR" sz="2600" b="1" dirty="0" smtClean="0">
                <a:ea typeface="굴림" pitchFamily="34" charset="-127"/>
              </a:rPr>
              <a:t> defend the Constitution and laws of the United States</a:t>
            </a:r>
          </a:p>
          <a:p>
            <a:pPr algn="ctr">
              <a:lnSpc>
                <a:spcPct val="200000"/>
              </a:lnSpc>
              <a:buFontTx/>
              <a:buChar char="•"/>
            </a:pPr>
            <a:r>
              <a:rPr lang="en-US" altLang="ko-KR" sz="2600" b="1" dirty="0" smtClean="0">
                <a:ea typeface="굴림" pitchFamily="34" charset="-127"/>
              </a:rPr>
              <a:t> obey the laws of the United States</a:t>
            </a:r>
          </a:p>
          <a:p>
            <a:pPr algn="ctr">
              <a:lnSpc>
                <a:spcPct val="200000"/>
              </a:lnSpc>
              <a:buFontTx/>
              <a:buChar char="•"/>
            </a:pPr>
            <a:r>
              <a:rPr lang="en-US" altLang="ko-KR" sz="2600" b="1" dirty="0" smtClean="0">
                <a:ea typeface="굴림" pitchFamily="34" charset="-127"/>
              </a:rPr>
              <a:t> </a:t>
            </a:r>
            <a:r>
              <a:rPr lang="en-US" altLang="ko-KR" sz="2600" b="1" dirty="0">
                <a:ea typeface="굴림" pitchFamily="34" charset="-127"/>
              </a:rPr>
              <a:t>be loyal to the United States</a:t>
            </a:r>
            <a:endParaRPr lang="en-US" altLang="ko-KR" sz="2600" b="1" dirty="0" smtClean="0">
              <a:ea typeface="굴림" pitchFamily="34" charset="-127"/>
            </a:endParaRPr>
          </a:p>
          <a:p>
            <a:pPr algn="ctr">
              <a:lnSpc>
                <a:spcPct val="200000"/>
              </a:lnSpc>
              <a:buFontTx/>
              <a:buChar char="•"/>
            </a:pPr>
            <a:r>
              <a:rPr lang="en-US" altLang="ko-KR" sz="2600" b="1" dirty="0" smtClean="0">
                <a:ea typeface="굴림" pitchFamily="34" charset="-127"/>
              </a:rPr>
              <a:t> serve or do important work for the nation if needed</a:t>
            </a:r>
          </a:p>
          <a:p>
            <a:pPr algn="ctr">
              <a:lnSpc>
                <a:spcPct val="200000"/>
              </a:lnSpc>
            </a:pPr>
            <a:r>
              <a:rPr lang="en-US" altLang="ko-KR" sz="2600" b="1" dirty="0" smtClean="0">
                <a:ea typeface="굴림" pitchFamily="34" charset="-127"/>
              </a:rPr>
              <a:t> </a:t>
            </a:r>
            <a:endParaRPr lang="en-US" sz="2600" b="1" dirty="0">
              <a:ea typeface="굴림" pitchFamily="34" charset="-127"/>
            </a:endParaRPr>
          </a:p>
        </p:txBody>
      </p:sp>
      <p:sp>
        <p:nvSpPr>
          <p:cNvPr id="78850" name="Text Box 6"/>
          <p:cNvSpPr txBox="1">
            <a:spLocks noChangeArrowheads="1"/>
          </p:cNvSpPr>
          <p:nvPr/>
        </p:nvSpPr>
        <p:spPr bwMode="auto">
          <a:xfrm>
            <a:off x="457200" y="457200"/>
            <a:ext cx="8229600" cy="701675"/>
          </a:xfrm>
          <a:prstGeom prst="rect">
            <a:avLst/>
          </a:prstGeom>
          <a:noFill/>
          <a:ln w="9525">
            <a:noFill/>
            <a:miter lim="800000"/>
            <a:headEnd/>
            <a:tailEnd/>
          </a:ln>
        </p:spPr>
        <p:txBody>
          <a:bodyPr>
            <a:spAutoFit/>
          </a:bodyPr>
          <a:lstStyle/>
          <a:p>
            <a:pPr algn="ctr"/>
            <a:endParaRPr lang="en-US" sz="4000" b="1">
              <a:latin typeface="Calibri" pitchFamily="34" charset="0"/>
            </a:endParaRPr>
          </a:p>
        </p:txBody>
      </p:sp>
      <p:sp>
        <p:nvSpPr>
          <p:cNvPr id="78852" name="Slide Number Placeholder 1"/>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4F4862AA-E663-47FA-911A-2A4997608FE8}" type="slidenum">
              <a:rPr lang="en-US" sz="1200">
                <a:solidFill>
                  <a:srgbClr val="898989"/>
                </a:solidFill>
                <a:latin typeface="Calibri" pitchFamily="34" charset="0"/>
              </a:rPr>
              <a:pPr algn="r"/>
              <a:t>37</a:t>
            </a:fld>
            <a:endParaRPr lang="en-US" sz="1200">
              <a:solidFill>
                <a:srgbClr val="898989"/>
              </a:solidFill>
              <a:latin typeface="Calibri" pitchFamily="34" charset="0"/>
            </a:endParaRPr>
          </a:p>
        </p:txBody>
      </p:sp>
      <p:sp>
        <p:nvSpPr>
          <p:cNvPr id="78853" name="Text Box 6"/>
          <p:cNvSpPr txBox="1">
            <a:spLocks noChangeArrowheads="1"/>
          </p:cNvSpPr>
          <p:nvPr/>
        </p:nvSpPr>
        <p:spPr bwMode="auto">
          <a:xfrm>
            <a:off x="1660525" y="1560513"/>
            <a:ext cx="184150" cy="366712"/>
          </a:xfrm>
          <a:prstGeom prst="rect">
            <a:avLst/>
          </a:prstGeom>
          <a:noFill/>
          <a:ln w="9525">
            <a:noFill/>
            <a:miter lim="800000"/>
            <a:headEnd/>
            <a:tailEnd/>
          </a:ln>
        </p:spPr>
        <p:txBody>
          <a:bodyPr wrap="none">
            <a:spAutoFit/>
          </a:bodyPr>
          <a:lstStyle/>
          <a:p>
            <a:endParaRPr lang="en-US"/>
          </a:p>
        </p:txBody>
      </p:sp>
      <p:sp>
        <p:nvSpPr>
          <p:cNvPr id="78854" name="Text Box 7"/>
          <p:cNvSpPr txBox="1">
            <a:spLocks noChangeArrowheads="1"/>
          </p:cNvSpPr>
          <p:nvPr/>
        </p:nvSpPr>
        <p:spPr bwMode="auto">
          <a:xfrm>
            <a:off x="3184525" y="1331913"/>
            <a:ext cx="184150" cy="366712"/>
          </a:xfrm>
          <a:prstGeom prst="rect">
            <a:avLst/>
          </a:prstGeom>
          <a:noFill/>
          <a:ln w="9525">
            <a:noFill/>
            <a:miter lim="800000"/>
            <a:headEnd/>
            <a:tailEnd/>
          </a:ln>
        </p:spPr>
        <p:txBody>
          <a:bodyPr wrap="none">
            <a:spAutoFit/>
          </a:bodyPr>
          <a:lstStyle/>
          <a:p>
            <a:endParaRPr lang="en-US"/>
          </a:p>
        </p:txBody>
      </p:sp>
      <p:sp>
        <p:nvSpPr>
          <p:cNvPr id="8" name="Text Box 5"/>
          <p:cNvSpPr txBox="1">
            <a:spLocks noChangeArrowheads="1"/>
          </p:cNvSpPr>
          <p:nvPr/>
        </p:nvSpPr>
        <p:spPr bwMode="auto">
          <a:xfrm>
            <a:off x="0" y="381000"/>
            <a:ext cx="9144000" cy="731520"/>
          </a:xfrm>
          <a:prstGeom prst="rect">
            <a:avLst/>
          </a:prstGeom>
          <a:gradFill>
            <a:gsLst>
              <a:gs pos="100000">
                <a:schemeClr val="accent1">
                  <a:tint val="44500"/>
                  <a:satMod val="160000"/>
                </a:schemeClr>
              </a:gs>
              <a:gs pos="100000">
                <a:schemeClr val="accent1">
                  <a:tint val="23500"/>
                  <a:satMod val="160000"/>
                </a:schemeClr>
              </a:gs>
            </a:gsLst>
            <a:path path="shape">
              <a:fillToRect l="50000" t="50000" r="50000" b="50000"/>
            </a:path>
          </a:gradFill>
          <a:ln w="9525">
            <a:noFill/>
            <a:miter lim="800000"/>
            <a:headEnd/>
            <a:tailEnd/>
          </a:ln>
        </p:spPr>
        <p:txBody>
          <a:bodyPr wrap="square">
            <a:spAutoFit/>
          </a:bodyPr>
          <a:lstStyle/>
          <a:p>
            <a:pPr algn="ctr"/>
            <a:r>
              <a:rPr lang="en-US" sz="4400" b="1" dirty="0" smtClean="0">
                <a:latin typeface="Calibri" pitchFamily="34" charset="0"/>
              </a:rPr>
              <a:t>Promises When You Become a Citizen</a:t>
            </a:r>
            <a:endParaRPr lang="en-US" sz="4400" b="1" dirty="0">
              <a:latin typeface="Calibri" pitchFamily="34" charset="0"/>
            </a:endParaRPr>
          </a:p>
        </p:txBody>
      </p:sp>
    </p:spTree>
    <p:extLst>
      <p:ext uri="{BB962C8B-B14F-4D97-AF65-F5344CB8AC3E}">
        <p14:creationId xmlns:p14="http://schemas.microsoft.com/office/powerpoint/2010/main" val="403471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58875"/>
            <a:ext cx="9144000" cy="4893647"/>
          </a:xfrm>
          <a:prstGeom prst="rect">
            <a:avLst/>
          </a:prstGeom>
          <a:solidFill>
            <a:schemeClr val="bg2"/>
          </a:solidFill>
        </p:spPr>
        <p:txBody>
          <a:bodyPr wrap="square" rtlCol="0">
            <a:spAutoFit/>
          </a:bodyPr>
          <a:lstStyle/>
          <a:p>
            <a:pPr marL="285750" indent="-285750" algn="ctr">
              <a:lnSpc>
                <a:spcPct val="200000"/>
              </a:lnSpc>
              <a:spcBef>
                <a:spcPts val="1200"/>
              </a:spcBef>
              <a:buFont typeface="Arial" charset="0"/>
              <a:buChar char="•"/>
            </a:pPr>
            <a:r>
              <a:rPr lang="en-US" sz="2600" b="1" dirty="0" smtClean="0"/>
              <a:t>give up loyalty to other countries</a:t>
            </a:r>
          </a:p>
          <a:p>
            <a:pPr algn="ctr">
              <a:lnSpc>
                <a:spcPct val="200000"/>
              </a:lnSpc>
              <a:buFontTx/>
              <a:buChar char="•"/>
            </a:pPr>
            <a:r>
              <a:rPr lang="en-US" altLang="ko-KR" sz="2600" b="1" dirty="0" smtClean="0">
                <a:ea typeface="굴림" pitchFamily="34" charset="-127"/>
              </a:rPr>
              <a:t> defend the Constitution and laws of the United States</a:t>
            </a:r>
          </a:p>
          <a:p>
            <a:pPr algn="ctr">
              <a:lnSpc>
                <a:spcPct val="200000"/>
              </a:lnSpc>
              <a:buFontTx/>
              <a:buChar char="•"/>
            </a:pPr>
            <a:r>
              <a:rPr lang="en-US" altLang="ko-KR" sz="2600" b="1" dirty="0" smtClean="0">
                <a:ea typeface="굴림" pitchFamily="34" charset="-127"/>
              </a:rPr>
              <a:t> obey the laws of the United States</a:t>
            </a:r>
          </a:p>
          <a:p>
            <a:pPr algn="ctr">
              <a:lnSpc>
                <a:spcPct val="200000"/>
              </a:lnSpc>
              <a:buFontTx/>
              <a:buChar char="•"/>
            </a:pPr>
            <a:r>
              <a:rPr lang="en-US" altLang="ko-KR" sz="2600" b="1" dirty="0" smtClean="0">
                <a:ea typeface="굴림" pitchFamily="34" charset="-127"/>
              </a:rPr>
              <a:t> </a:t>
            </a:r>
            <a:r>
              <a:rPr lang="en-US" altLang="ko-KR" sz="2600" b="1" dirty="0">
                <a:ea typeface="굴림" pitchFamily="34" charset="-127"/>
              </a:rPr>
              <a:t>be loyal to the United States</a:t>
            </a:r>
            <a:endParaRPr lang="en-US" altLang="ko-KR" sz="2600" b="1" dirty="0" smtClean="0">
              <a:ea typeface="굴림" pitchFamily="34" charset="-127"/>
            </a:endParaRPr>
          </a:p>
          <a:p>
            <a:pPr algn="ctr">
              <a:lnSpc>
                <a:spcPct val="200000"/>
              </a:lnSpc>
              <a:buFontTx/>
              <a:buChar char="•"/>
            </a:pPr>
            <a:r>
              <a:rPr lang="en-US" altLang="ko-KR" sz="2600" b="1" dirty="0" smtClean="0">
                <a:ea typeface="굴림" pitchFamily="34" charset="-127"/>
              </a:rPr>
              <a:t> serve or do important work for the nation if needed</a:t>
            </a:r>
          </a:p>
          <a:p>
            <a:pPr algn="ctr">
              <a:lnSpc>
                <a:spcPct val="200000"/>
              </a:lnSpc>
              <a:buFontTx/>
              <a:buChar char="•"/>
            </a:pPr>
            <a:r>
              <a:rPr lang="en-US" altLang="ko-KR" sz="2600" b="1" dirty="0" smtClean="0">
                <a:ea typeface="굴림" pitchFamily="34" charset="-127"/>
              </a:rPr>
              <a:t> and </a:t>
            </a:r>
            <a:r>
              <a:rPr lang="en-US" altLang="ko-KR" sz="2600" b="1" dirty="0">
                <a:ea typeface="굴림" pitchFamily="34" charset="-127"/>
              </a:rPr>
              <a:t>serve in the U.S. military if </a:t>
            </a:r>
            <a:r>
              <a:rPr lang="en-US" altLang="ko-KR" sz="2600" b="1" dirty="0" smtClean="0">
                <a:ea typeface="굴림" pitchFamily="34" charset="-127"/>
              </a:rPr>
              <a:t>necessary</a:t>
            </a:r>
            <a:endParaRPr lang="en-US" sz="2600" b="1" dirty="0">
              <a:ea typeface="굴림" pitchFamily="34" charset="-127"/>
            </a:endParaRPr>
          </a:p>
        </p:txBody>
      </p:sp>
      <p:sp>
        <p:nvSpPr>
          <p:cNvPr id="78850" name="Text Box 6"/>
          <p:cNvSpPr txBox="1">
            <a:spLocks noChangeArrowheads="1"/>
          </p:cNvSpPr>
          <p:nvPr/>
        </p:nvSpPr>
        <p:spPr bwMode="auto">
          <a:xfrm>
            <a:off x="457200" y="457200"/>
            <a:ext cx="8229600" cy="701675"/>
          </a:xfrm>
          <a:prstGeom prst="rect">
            <a:avLst/>
          </a:prstGeom>
          <a:noFill/>
          <a:ln w="9525">
            <a:noFill/>
            <a:miter lim="800000"/>
            <a:headEnd/>
            <a:tailEnd/>
          </a:ln>
        </p:spPr>
        <p:txBody>
          <a:bodyPr>
            <a:spAutoFit/>
          </a:bodyPr>
          <a:lstStyle/>
          <a:p>
            <a:pPr algn="ctr"/>
            <a:endParaRPr lang="en-US" sz="4000" b="1">
              <a:latin typeface="Calibri" pitchFamily="34" charset="0"/>
            </a:endParaRPr>
          </a:p>
        </p:txBody>
      </p:sp>
      <p:sp>
        <p:nvSpPr>
          <p:cNvPr id="78852" name="Slide Number Placeholder 1"/>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4F4862AA-E663-47FA-911A-2A4997608FE8}" type="slidenum">
              <a:rPr lang="en-US" sz="1200">
                <a:solidFill>
                  <a:srgbClr val="898989"/>
                </a:solidFill>
                <a:latin typeface="Calibri" pitchFamily="34" charset="0"/>
              </a:rPr>
              <a:pPr algn="r"/>
              <a:t>38</a:t>
            </a:fld>
            <a:endParaRPr lang="en-US" sz="1200">
              <a:solidFill>
                <a:srgbClr val="898989"/>
              </a:solidFill>
              <a:latin typeface="Calibri" pitchFamily="34" charset="0"/>
            </a:endParaRPr>
          </a:p>
        </p:txBody>
      </p:sp>
      <p:sp>
        <p:nvSpPr>
          <p:cNvPr id="78853" name="Text Box 6"/>
          <p:cNvSpPr txBox="1">
            <a:spLocks noChangeArrowheads="1"/>
          </p:cNvSpPr>
          <p:nvPr/>
        </p:nvSpPr>
        <p:spPr bwMode="auto">
          <a:xfrm>
            <a:off x="1660525" y="1560513"/>
            <a:ext cx="184150" cy="366712"/>
          </a:xfrm>
          <a:prstGeom prst="rect">
            <a:avLst/>
          </a:prstGeom>
          <a:noFill/>
          <a:ln w="9525">
            <a:noFill/>
            <a:miter lim="800000"/>
            <a:headEnd/>
            <a:tailEnd/>
          </a:ln>
        </p:spPr>
        <p:txBody>
          <a:bodyPr wrap="none">
            <a:spAutoFit/>
          </a:bodyPr>
          <a:lstStyle/>
          <a:p>
            <a:endParaRPr lang="en-US"/>
          </a:p>
        </p:txBody>
      </p:sp>
      <p:sp>
        <p:nvSpPr>
          <p:cNvPr id="78854" name="Text Box 7"/>
          <p:cNvSpPr txBox="1">
            <a:spLocks noChangeArrowheads="1"/>
          </p:cNvSpPr>
          <p:nvPr/>
        </p:nvSpPr>
        <p:spPr bwMode="auto">
          <a:xfrm>
            <a:off x="3184525" y="1331913"/>
            <a:ext cx="184150" cy="366712"/>
          </a:xfrm>
          <a:prstGeom prst="rect">
            <a:avLst/>
          </a:prstGeom>
          <a:noFill/>
          <a:ln w="9525">
            <a:noFill/>
            <a:miter lim="800000"/>
            <a:headEnd/>
            <a:tailEnd/>
          </a:ln>
        </p:spPr>
        <p:txBody>
          <a:bodyPr wrap="none">
            <a:spAutoFit/>
          </a:bodyPr>
          <a:lstStyle/>
          <a:p>
            <a:endParaRPr lang="en-US"/>
          </a:p>
        </p:txBody>
      </p:sp>
      <p:sp>
        <p:nvSpPr>
          <p:cNvPr id="8" name="Text Box 5"/>
          <p:cNvSpPr txBox="1">
            <a:spLocks noChangeArrowheads="1"/>
          </p:cNvSpPr>
          <p:nvPr/>
        </p:nvSpPr>
        <p:spPr bwMode="auto">
          <a:xfrm>
            <a:off x="0" y="381000"/>
            <a:ext cx="9144000" cy="731520"/>
          </a:xfrm>
          <a:prstGeom prst="rect">
            <a:avLst/>
          </a:prstGeom>
          <a:gradFill>
            <a:gsLst>
              <a:gs pos="100000">
                <a:schemeClr val="accent1">
                  <a:tint val="44500"/>
                  <a:satMod val="160000"/>
                </a:schemeClr>
              </a:gs>
              <a:gs pos="100000">
                <a:schemeClr val="accent1">
                  <a:tint val="23500"/>
                  <a:satMod val="160000"/>
                </a:schemeClr>
              </a:gs>
            </a:gsLst>
            <a:path path="shape">
              <a:fillToRect l="50000" t="50000" r="50000" b="50000"/>
            </a:path>
          </a:gradFill>
          <a:ln w="9525">
            <a:noFill/>
            <a:miter lim="800000"/>
            <a:headEnd/>
            <a:tailEnd/>
          </a:ln>
        </p:spPr>
        <p:txBody>
          <a:bodyPr wrap="square">
            <a:spAutoFit/>
          </a:bodyPr>
          <a:lstStyle/>
          <a:p>
            <a:pPr algn="ctr"/>
            <a:r>
              <a:rPr lang="en-US" sz="4400" b="1" dirty="0" smtClean="0">
                <a:latin typeface="Calibri" pitchFamily="34" charset="0"/>
              </a:rPr>
              <a:t>Promises When You Become a Citizen</a:t>
            </a:r>
            <a:endParaRPr lang="en-US" sz="4400" b="1" dirty="0">
              <a:latin typeface="Calibri" pitchFamily="34" charset="0"/>
            </a:endParaRPr>
          </a:p>
        </p:txBody>
      </p:sp>
    </p:spTree>
    <p:extLst>
      <p:ext uri="{BB962C8B-B14F-4D97-AF65-F5344CB8AC3E}">
        <p14:creationId xmlns:p14="http://schemas.microsoft.com/office/powerpoint/2010/main" val="6661678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530860" y="450532"/>
            <a:ext cx="8128000" cy="6096000"/>
          </a:xfrm>
          <a:prstGeom prst="rect">
            <a:avLst/>
          </a:prstGeom>
          <a:noFill/>
          <a:ln w="9525">
            <a:noFill/>
            <a:miter lim="800000"/>
            <a:headEnd/>
            <a:tailEnd/>
          </a:ln>
        </p:spPr>
      </p:pic>
      <p:sp>
        <p:nvSpPr>
          <p:cNvPr id="3" name="Slide Number Placeholder 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2C4ED14E-B982-4F05-BBAE-CA3588313EB5}" type="slidenum">
              <a:rPr lang="en-US" sz="1200">
                <a:solidFill>
                  <a:schemeClr val="tx1">
                    <a:tint val="75000"/>
                  </a:schemeClr>
                </a:solidFill>
                <a:latin typeface="+mn-lt"/>
              </a:rPr>
              <a:pPr algn="r" fontAlgn="auto">
                <a:spcBef>
                  <a:spcPts val="0"/>
                </a:spcBef>
                <a:spcAft>
                  <a:spcPts val="0"/>
                </a:spcAft>
                <a:defRPr/>
              </a:pPr>
              <a:t>39</a:t>
            </a:fld>
            <a:endParaRPr lang="en-US" sz="1200">
              <a:solidFill>
                <a:schemeClr val="tx1">
                  <a:tint val="75000"/>
                </a:schemeClr>
              </a:solidFill>
              <a:latin typeface="+mn-lt"/>
            </a:endParaRPr>
          </a:p>
        </p:txBody>
      </p:sp>
    </p:spTree>
    <p:extLst>
      <p:ext uri="{BB962C8B-B14F-4D97-AF65-F5344CB8AC3E}">
        <p14:creationId xmlns:p14="http://schemas.microsoft.com/office/powerpoint/2010/main" val="1110128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noChangeArrowheads="1"/>
          </p:cNvPicPr>
          <p:nvPr/>
        </p:nvPicPr>
        <p:blipFill>
          <a:blip r:embed="rId3" cstate="print"/>
          <a:srcRect/>
          <a:stretch>
            <a:fillRect/>
          </a:stretch>
        </p:blipFill>
        <p:spPr bwMode="auto">
          <a:xfrm>
            <a:off x="533400" y="457200"/>
            <a:ext cx="8128000" cy="60960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19F5D286-8A39-49C8-963B-E98716E23761}" type="slidenum">
              <a:rPr lang="en-US"/>
              <a:pPr>
                <a:defRPr/>
              </a:pPr>
              <a:t>4</a:t>
            </a:fld>
            <a:endParaRPr lang="en-US"/>
          </a:p>
        </p:txBody>
      </p:sp>
      <p:sp>
        <p:nvSpPr>
          <p:cNvPr id="21507" name="Text Box 4"/>
          <p:cNvSpPr txBox="1">
            <a:spLocks noChangeArrowheads="1"/>
          </p:cNvSpPr>
          <p:nvPr/>
        </p:nvSpPr>
        <p:spPr bwMode="auto">
          <a:xfrm>
            <a:off x="609600" y="90488"/>
            <a:ext cx="1905000" cy="366712"/>
          </a:xfrm>
          <a:prstGeom prst="rect">
            <a:avLst/>
          </a:prstGeom>
          <a:noFill/>
          <a:ln w="9525">
            <a:noFill/>
            <a:miter lim="800000"/>
            <a:headEnd/>
            <a:tailEnd/>
          </a:ln>
        </p:spPr>
        <p:txBody>
          <a:bodyPr>
            <a:spAutoFit/>
          </a:bodyPr>
          <a:lstStyle/>
          <a:p>
            <a:pPr>
              <a:spcBef>
                <a:spcPct val="50000"/>
              </a:spcBef>
            </a:pPr>
            <a:r>
              <a:rPr lang="en-US" b="1" dirty="0"/>
              <a:t>Question </a:t>
            </a:r>
            <a:r>
              <a:rPr lang="en-US" b="1" dirty="0" smtClean="0"/>
              <a:t>#4</a:t>
            </a:r>
            <a:endParaRPr lang="en-US"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2"/>
          <p:cNvPicPr>
            <a:picLocks noChangeAspect="1" noChangeArrowheads="1"/>
          </p:cNvPicPr>
          <p:nvPr/>
        </p:nvPicPr>
        <p:blipFill>
          <a:blip r:embed="rId3" cstate="print"/>
          <a:srcRect/>
          <a:stretch>
            <a:fillRect/>
          </a:stretch>
        </p:blipFill>
        <p:spPr bwMode="auto">
          <a:xfrm>
            <a:off x="533400" y="457200"/>
            <a:ext cx="8128000" cy="6096000"/>
          </a:xfrm>
          <a:prstGeom prst="rect">
            <a:avLst/>
          </a:prstGeom>
          <a:noFill/>
          <a:ln w="9525">
            <a:noFill/>
            <a:miter lim="800000"/>
            <a:headEnd/>
            <a:tailEnd/>
          </a:ln>
        </p:spPr>
      </p:pic>
      <p:sp>
        <p:nvSpPr>
          <p:cNvPr id="76802" name="Text Box 4"/>
          <p:cNvSpPr txBox="1">
            <a:spLocks noChangeArrowheads="1"/>
          </p:cNvSpPr>
          <p:nvPr/>
        </p:nvSpPr>
        <p:spPr bwMode="auto">
          <a:xfrm>
            <a:off x="609600" y="90488"/>
            <a:ext cx="1905000" cy="366712"/>
          </a:xfrm>
          <a:prstGeom prst="rect">
            <a:avLst/>
          </a:prstGeom>
          <a:noFill/>
          <a:ln w="9525">
            <a:noFill/>
            <a:miter lim="800000"/>
            <a:headEnd/>
            <a:tailEnd/>
          </a:ln>
        </p:spPr>
        <p:txBody>
          <a:bodyPr>
            <a:spAutoFit/>
          </a:bodyPr>
          <a:lstStyle/>
          <a:p>
            <a:pPr>
              <a:spcBef>
                <a:spcPct val="50000"/>
              </a:spcBef>
            </a:pPr>
            <a:r>
              <a:rPr lang="en-US" b="1" dirty="0"/>
              <a:t>Question </a:t>
            </a:r>
            <a:r>
              <a:rPr lang="en-US" b="1" dirty="0" smtClean="0"/>
              <a:t>#53</a:t>
            </a:r>
            <a:endParaRPr lang="en-US" b="1" dirty="0"/>
          </a:p>
        </p:txBody>
      </p:sp>
      <p:sp>
        <p:nvSpPr>
          <p:cNvPr id="3" name="Slide Number Placeholder 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3308BC0E-1715-41C4-A261-1E4D64A944E5}" type="slidenum">
              <a:rPr lang="en-US" sz="1200">
                <a:solidFill>
                  <a:schemeClr val="tx1">
                    <a:tint val="75000"/>
                  </a:schemeClr>
                </a:solidFill>
                <a:latin typeface="+mn-lt"/>
              </a:rPr>
              <a:pPr algn="r" fontAlgn="auto">
                <a:spcBef>
                  <a:spcPts val="0"/>
                </a:spcBef>
                <a:spcAft>
                  <a:spcPts val="0"/>
                </a:spcAft>
                <a:defRPr/>
              </a:pPr>
              <a:t>40</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199357"/>
            <a:ext cx="8534400" cy="5170646"/>
          </a:xfrm>
          <a:prstGeom prst="rect">
            <a:avLst/>
          </a:prstGeom>
          <a:solidFill>
            <a:schemeClr val="bg2"/>
          </a:solidFill>
        </p:spPr>
        <p:txBody>
          <a:bodyPr wrap="square" rtlCol="0">
            <a:spAutoFit/>
          </a:bodyPr>
          <a:lstStyle/>
          <a:p>
            <a:pPr marL="285750" indent="-285750" algn="ctr">
              <a:spcBef>
                <a:spcPts val="1200"/>
              </a:spcBef>
              <a:buFont typeface="Arial" charset="0"/>
              <a:buChar char="•"/>
            </a:pPr>
            <a:r>
              <a:rPr lang="en-US" sz="2400" b="1" dirty="0"/>
              <a:t>vote</a:t>
            </a:r>
          </a:p>
          <a:p>
            <a:pPr marL="285750" indent="-285750" algn="ctr">
              <a:spcBef>
                <a:spcPts val="1200"/>
              </a:spcBef>
              <a:buFont typeface="Arial" charset="0"/>
              <a:buChar char="•"/>
            </a:pPr>
            <a:r>
              <a:rPr lang="en-US" sz="2400" b="1" dirty="0"/>
              <a:t>join a political party</a:t>
            </a:r>
          </a:p>
          <a:p>
            <a:pPr marL="285750" indent="-285750" algn="ctr">
              <a:spcBef>
                <a:spcPts val="1200"/>
              </a:spcBef>
              <a:buFont typeface="Arial" charset="0"/>
              <a:buChar char="•"/>
            </a:pPr>
            <a:r>
              <a:rPr lang="en-US" sz="2400" b="1" dirty="0"/>
              <a:t>help with a campaign</a:t>
            </a:r>
          </a:p>
          <a:p>
            <a:pPr marL="285750" indent="-285750" algn="ctr">
              <a:spcBef>
                <a:spcPts val="1200"/>
              </a:spcBef>
              <a:buFont typeface="Arial" charset="0"/>
              <a:buChar char="•"/>
            </a:pPr>
            <a:r>
              <a:rPr lang="en-US" sz="2400" b="1" dirty="0"/>
              <a:t>join a civic group</a:t>
            </a:r>
          </a:p>
          <a:p>
            <a:pPr marL="285750" indent="-285750" algn="ctr">
              <a:spcBef>
                <a:spcPts val="1200"/>
              </a:spcBef>
              <a:buFont typeface="Arial" charset="0"/>
              <a:buChar char="•"/>
            </a:pPr>
            <a:r>
              <a:rPr lang="en-US" sz="2400" b="1" dirty="0" smtClean="0"/>
              <a:t>join </a:t>
            </a:r>
            <a:r>
              <a:rPr lang="en-US" sz="2400" b="1" dirty="0"/>
              <a:t>a community group</a:t>
            </a:r>
          </a:p>
          <a:p>
            <a:pPr marL="285750" indent="-285750" algn="ctr">
              <a:spcBef>
                <a:spcPts val="1200"/>
              </a:spcBef>
              <a:buFont typeface="Arial" charset="0"/>
              <a:buChar char="•"/>
            </a:pPr>
            <a:r>
              <a:rPr lang="en-US" sz="2400" b="1" dirty="0" smtClean="0"/>
              <a:t>give </a:t>
            </a:r>
            <a:r>
              <a:rPr lang="en-US" sz="2400" b="1" dirty="0"/>
              <a:t>an elected official your opinion on an issue</a:t>
            </a:r>
          </a:p>
          <a:p>
            <a:pPr marL="285750" indent="-285750" algn="ctr">
              <a:spcBef>
                <a:spcPts val="1200"/>
              </a:spcBef>
              <a:buFont typeface="Arial" charset="0"/>
              <a:buChar char="•"/>
            </a:pPr>
            <a:r>
              <a:rPr lang="en-US" sz="2400" b="1" dirty="0"/>
              <a:t>call Senators and Representatives</a:t>
            </a:r>
          </a:p>
          <a:p>
            <a:pPr marL="285750" indent="-285750" algn="ctr">
              <a:spcBef>
                <a:spcPts val="1200"/>
              </a:spcBef>
              <a:buFont typeface="Arial" charset="0"/>
              <a:buChar char="•"/>
            </a:pPr>
            <a:r>
              <a:rPr lang="en-US" sz="2400" b="1" dirty="0"/>
              <a:t>publicly support or oppose an issue or </a:t>
            </a:r>
            <a:r>
              <a:rPr lang="en-US" sz="2400" b="1" dirty="0" smtClean="0"/>
              <a:t>policy</a:t>
            </a:r>
          </a:p>
          <a:p>
            <a:pPr marL="285750" indent="-285750" algn="ctr">
              <a:spcBef>
                <a:spcPts val="1200"/>
              </a:spcBef>
              <a:buFont typeface="Arial" charset="0"/>
              <a:buChar char="•"/>
            </a:pPr>
            <a:r>
              <a:rPr lang="en-US" sz="2400" b="1" dirty="0" smtClean="0"/>
              <a:t>run for office</a:t>
            </a:r>
          </a:p>
          <a:p>
            <a:pPr marL="285750" indent="-285750" algn="ctr">
              <a:spcBef>
                <a:spcPts val="1200"/>
              </a:spcBef>
              <a:buFont typeface="Arial" charset="0"/>
              <a:buChar char="•"/>
            </a:pPr>
            <a:r>
              <a:rPr lang="en-US" sz="2400" b="1" dirty="0" smtClean="0"/>
              <a:t>write to a newspaper</a:t>
            </a:r>
          </a:p>
        </p:txBody>
      </p:sp>
      <p:sp>
        <p:nvSpPr>
          <p:cNvPr id="78850" name="Text Box 6"/>
          <p:cNvSpPr txBox="1">
            <a:spLocks noChangeArrowheads="1"/>
          </p:cNvSpPr>
          <p:nvPr/>
        </p:nvSpPr>
        <p:spPr bwMode="auto">
          <a:xfrm>
            <a:off x="457200" y="457200"/>
            <a:ext cx="8229600" cy="701675"/>
          </a:xfrm>
          <a:prstGeom prst="rect">
            <a:avLst/>
          </a:prstGeom>
          <a:noFill/>
          <a:ln w="9525">
            <a:noFill/>
            <a:miter lim="800000"/>
            <a:headEnd/>
            <a:tailEnd/>
          </a:ln>
        </p:spPr>
        <p:txBody>
          <a:bodyPr>
            <a:spAutoFit/>
          </a:bodyPr>
          <a:lstStyle/>
          <a:p>
            <a:pPr algn="ctr"/>
            <a:endParaRPr lang="en-US" sz="4000" b="1">
              <a:latin typeface="Calibri" pitchFamily="34" charset="0"/>
            </a:endParaRPr>
          </a:p>
        </p:txBody>
      </p:sp>
      <p:sp>
        <p:nvSpPr>
          <p:cNvPr id="78851" name="Text Box 5"/>
          <p:cNvSpPr txBox="1">
            <a:spLocks noChangeArrowheads="1"/>
          </p:cNvSpPr>
          <p:nvPr/>
        </p:nvSpPr>
        <p:spPr bwMode="auto">
          <a:xfrm>
            <a:off x="304800" y="381000"/>
            <a:ext cx="8534400" cy="731520"/>
          </a:xfrm>
          <a:prstGeom prst="rect">
            <a:avLst/>
          </a:prstGeom>
          <a:gradFill>
            <a:gsLst>
              <a:gs pos="100000">
                <a:schemeClr val="accent1">
                  <a:tint val="44500"/>
                  <a:satMod val="160000"/>
                </a:schemeClr>
              </a:gs>
              <a:gs pos="100000">
                <a:schemeClr val="accent1">
                  <a:tint val="23500"/>
                  <a:satMod val="160000"/>
                </a:schemeClr>
              </a:gs>
            </a:gsLst>
            <a:path path="shape">
              <a:fillToRect l="50000" t="50000" r="50000" b="50000"/>
            </a:path>
          </a:gradFill>
          <a:ln w="9525">
            <a:noFill/>
            <a:miter lim="800000"/>
            <a:headEnd/>
            <a:tailEnd/>
          </a:ln>
        </p:spPr>
        <p:txBody>
          <a:bodyPr wrap="square">
            <a:spAutoFit/>
          </a:bodyPr>
          <a:lstStyle/>
          <a:p>
            <a:pPr algn="ctr"/>
            <a:r>
              <a:rPr lang="en-US" sz="4000" b="1" dirty="0">
                <a:latin typeface="Calibri" pitchFamily="34" charset="0"/>
              </a:rPr>
              <a:t>Ways to Participate in Our Democracy</a:t>
            </a:r>
          </a:p>
        </p:txBody>
      </p:sp>
      <p:sp>
        <p:nvSpPr>
          <p:cNvPr id="78852" name="Slide Number Placeholder 1"/>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4F4862AA-E663-47FA-911A-2A4997608FE8}" type="slidenum">
              <a:rPr lang="en-US" sz="1200">
                <a:solidFill>
                  <a:srgbClr val="898989"/>
                </a:solidFill>
                <a:latin typeface="Calibri" pitchFamily="34" charset="0"/>
              </a:rPr>
              <a:pPr algn="r"/>
              <a:t>41</a:t>
            </a:fld>
            <a:endParaRPr lang="en-US" sz="1200">
              <a:solidFill>
                <a:srgbClr val="898989"/>
              </a:solidFill>
              <a:latin typeface="Calibri" pitchFamily="34" charset="0"/>
            </a:endParaRPr>
          </a:p>
        </p:txBody>
      </p:sp>
      <p:sp>
        <p:nvSpPr>
          <p:cNvPr id="78853" name="Text Box 6"/>
          <p:cNvSpPr txBox="1">
            <a:spLocks noChangeArrowheads="1"/>
          </p:cNvSpPr>
          <p:nvPr/>
        </p:nvSpPr>
        <p:spPr bwMode="auto">
          <a:xfrm>
            <a:off x="1660525" y="1560513"/>
            <a:ext cx="184150" cy="366712"/>
          </a:xfrm>
          <a:prstGeom prst="rect">
            <a:avLst/>
          </a:prstGeom>
          <a:noFill/>
          <a:ln w="9525">
            <a:noFill/>
            <a:miter lim="800000"/>
            <a:headEnd/>
            <a:tailEnd/>
          </a:ln>
        </p:spPr>
        <p:txBody>
          <a:bodyPr wrap="none">
            <a:spAutoFit/>
          </a:bodyPr>
          <a:lstStyle/>
          <a:p>
            <a:endParaRPr lang="en-US"/>
          </a:p>
        </p:txBody>
      </p:sp>
      <p:sp>
        <p:nvSpPr>
          <p:cNvPr id="78854" name="Text Box 7"/>
          <p:cNvSpPr txBox="1">
            <a:spLocks noChangeArrowheads="1"/>
          </p:cNvSpPr>
          <p:nvPr/>
        </p:nvSpPr>
        <p:spPr bwMode="auto">
          <a:xfrm>
            <a:off x="3184525" y="1331913"/>
            <a:ext cx="184150" cy="366712"/>
          </a:xfrm>
          <a:prstGeom prst="rect">
            <a:avLst/>
          </a:prstGeom>
          <a:noFill/>
          <a:ln w="9525">
            <a:noFill/>
            <a:miter lim="800000"/>
            <a:headEnd/>
            <a:tailEnd/>
          </a:ln>
        </p:spPr>
        <p:txBody>
          <a:bodyPr wrap="none">
            <a:spAutoFit/>
          </a:bodyPr>
          <a:lstStyle/>
          <a:p>
            <a:endParaRPr lang="en-US"/>
          </a:p>
        </p:txBody>
      </p:sp>
    </p:spTree>
    <p:extLst>
      <p:ext uri="{BB962C8B-B14F-4D97-AF65-F5344CB8AC3E}">
        <p14:creationId xmlns:p14="http://schemas.microsoft.com/office/powerpoint/2010/main" val="34655385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2"/>
          <p:cNvPicPr>
            <a:picLocks noChangeAspect="1" noChangeArrowheads="1"/>
          </p:cNvPicPr>
          <p:nvPr/>
        </p:nvPicPr>
        <p:blipFill>
          <a:blip r:embed="rId3" cstate="print"/>
          <a:srcRect/>
          <a:stretch>
            <a:fillRect/>
          </a:stretch>
        </p:blipFill>
        <p:spPr bwMode="auto">
          <a:xfrm>
            <a:off x="533400" y="457200"/>
            <a:ext cx="8128000" cy="6096000"/>
          </a:xfrm>
          <a:prstGeom prst="rect">
            <a:avLst/>
          </a:prstGeom>
          <a:noFill/>
          <a:ln w="9525">
            <a:noFill/>
            <a:miter lim="800000"/>
            <a:headEnd/>
            <a:tailEnd/>
          </a:ln>
        </p:spPr>
      </p:pic>
      <p:sp>
        <p:nvSpPr>
          <p:cNvPr id="80898" name="Slide Number Placeholder 1"/>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7EA7EA27-F2F7-4FBB-AB67-37DD4389F2DC}" type="slidenum">
              <a:rPr lang="en-US" sz="1200">
                <a:solidFill>
                  <a:srgbClr val="898989"/>
                </a:solidFill>
                <a:latin typeface="Calibri" pitchFamily="34" charset="0"/>
              </a:rPr>
              <a:pPr algn="r"/>
              <a:t>42</a:t>
            </a:fld>
            <a:endParaRPr lang="en-US" sz="1200">
              <a:solidFill>
                <a:srgbClr val="898989"/>
              </a:solidFill>
              <a:latin typeface="Calibri"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2"/>
          <p:cNvPicPr>
            <a:picLocks noChangeAspect="1" noChangeArrowheads="1"/>
          </p:cNvPicPr>
          <p:nvPr/>
        </p:nvPicPr>
        <p:blipFill>
          <a:blip r:embed="rId3" cstate="print"/>
          <a:srcRect/>
          <a:stretch>
            <a:fillRect/>
          </a:stretch>
        </p:blipFill>
        <p:spPr bwMode="auto">
          <a:xfrm>
            <a:off x="533400" y="457200"/>
            <a:ext cx="8128000" cy="6096000"/>
          </a:xfrm>
          <a:prstGeom prst="rect">
            <a:avLst/>
          </a:prstGeom>
          <a:noFill/>
          <a:ln w="9525">
            <a:noFill/>
            <a:miter lim="800000"/>
            <a:headEnd/>
            <a:tailEnd/>
          </a:ln>
        </p:spPr>
      </p:pic>
      <p:sp>
        <p:nvSpPr>
          <p:cNvPr id="82946" name="Text Box 4"/>
          <p:cNvSpPr txBox="1">
            <a:spLocks noChangeArrowheads="1"/>
          </p:cNvSpPr>
          <p:nvPr/>
        </p:nvSpPr>
        <p:spPr bwMode="auto">
          <a:xfrm>
            <a:off x="609600" y="90488"/>
            <a:ext cx="1905000" cy="366712"/>
          </a:xfrm>
          <a:prstGeom prst="rect">
            <a:avLst/>
          </a:prstGeom>
          <a:noFill/>
          <a:ln w="9525">
            <a:noFill/>
            <a:miter lim="800000"/>
            <a:headEnd/>
            <a:tailEnd/>
          </a:ln>
        </p:spPr>
        <p:txBody>
          <a:bodyPr>
            <a:spAutoFit/>
          </a:bodyPr>
          <a:lstStyle/>
          <a:p>
            <a:pPr>
              <a:spcBef>
                <a:spcPct val="50000"/>
              </a:spcBef>
            </a:pPr>
            <a:r>
              <a:rPr lang="en-US" b="1" dirty="0"/>
              <a:t>Question </a:t>
            </a:r>
            <a:r>
              <a:rPr lang="en-US" b="1" dirty="0" smtClean="0"/>
              <a:t>#55</a:t>
            </a:r>
            <a:endParaRPr lang="en-US" b="1" dirty="0"/>
          </a:p>
        </p:txBody>
      </p:sp>
      <p:sp>
        <p:nvSpPr>
          <p:cNvPr id="82947" name="Slide Number Placeholder 2"/>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42FAFF02-A237-4399-9089-72702907C3FA}" type="slidenum">
              <a:rPr lang="en-US" sz="1200">
                <a:solidFill>
                  <a:srgbClr val="898989"/>
                </a:solidFill>
                <a:latin typeface="Calibri" pitchFamily="34" charset="0"/>
              </a:rPr>
              <a:pPr algn="r"/>
              <a:t>43</a:t>
            </a:fld>
            <a:endParaRPr lang="en-US" sz="1200">
              <a:solidFill>
                <a:srgbClr val="898989"/>
              </a:solidFill>
              <a:latin typeface="Calibri" pitchFamily="34" charset="0"/>
            </a:endParaRPr>
          </a:p>
        </p:txBody>
      </p:sp>
      <p:sp>
        <p:nvSpPr>
          <p:cNvPr id="82948" name="Oval 7"/>
          <p:cNvSpPr>
            <a:spLocks noChangeArrowheads="1"/>
          </p:cNvSpPr>
          <p:nvPr/>
        </p:nvSpPr>
        <p:spPr bwMode="auto">
          <a:xfrm>
            <a:off x="4419600" y="3581400"/>
            <a:ext cx="2286000" cy="457200"/>
          </a:xfrm>
          <a:prstGeom prst="ellipse">
            <a:avLst/>
          </a:prstGeom>
          <a:solidFill>
            <a:schemeClr val="accent1">
              <a:alpha val="0"/>
            </a:schemeClr>
          </a:solidFill>
          <a:ln w="57150">
            <a:solidFill>
              <a:srgbClr val="3366FF"/>
            </a:solidFill>
            <a:round/>
            <a:headEnd/>
            <a:tailEnd/>
          </a:ln>
        </p:spPr>
        <p:txBody>
          <a:bodyPr wrap="none" anchor="ctr"/>
          <a:lstStyle/>
          <a:p>
            <a:endParaRPr lang="en-US"/>
          </a:p>
        </p:txBody>
      </p:sp>
      <p:sp>
        <p:nvSpPr>
          <p:cNvPr id="82949" name="Oval 7"/>
          <p:cNvSpPr>
            <a:spLocks noChangeArrowheads="1"/>
          </p:cNvSpPr>
          <p:nvPr/>
        </p:nvSpPr>
        <p:spPr bwMode="auto">
          <a:xfrm>
            <a:off x="1143000" y="2209800"/>
            <a:ext cx="2286000" cy="457200"/>
          </a:xfrm>
          <a:prstGeom prst="ellipse">
            <a:avLst/>
          </a:prstGeom>
          <a:solidFill>
            <a:schemeClr val="accent1">
              <a:alpha val="0"/>
            </a:schemeClr>
          </a:solidFill>
          <a:ln w="57150">
            <a:solidFill>
              <a:srgbClr val="3366FF"/>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4" descr="banner_american_political_parties[1]"/>
          <p:cNvPicPr>
            <a:picLocks noChangeArrowheads="1"/>
          </p:cNvPicPr>
          <p:nvPr/>
        </p:nvPicPr>
        <p:blipFill>
          <a:blip r:embed="rId3" cstate="print"/>
          <a:srcRect/>
          <a:stretch>
            <a:fillRect/>
          </a:stretch>
        </p:blipFill>
        <p:spPr bwMode="auto">
          <a:xfrm>
            <a:off x="533400" y="455613"/>
            <a:ext cx="8126413" cy="6097587"/>
          </a:xfrm>
          <a:prstGeom prst="rect">
            <a:avLst/>
          </a:prstGeom>
          <a:noFill/>
          <a:ln w="9525">
            <a:noFill/>
            <a:miter lim="800000"/>
            <a:headEnd/>
            <a:tailEnd/>
          </a:ln>
        </p:spPr>
      </p:pic>
      <p:sp>
        <p:nvSpPr>
          <p:cNvPr id="3" name="Slide Number Placeholder 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E479C091-BACF-4AAC-A07A-1E5261BB16AE}" type="slidenum">
              <a:rPr lang="en-US" sz="1200">
                <a:solidFill>
                  <a:schemeClr val="tx1">
                    <a:tint val="75000"/>
                  </a:schemeClr>
                </a:solidFill>
                <a:latin typeface="+mn-lt"/>
              </a:rPr>
              <a:pPr algn="r" fontAlgn="auto">
                <a:spcBef>
                  <a:spcPts val="0"/>
                </a:spcBef>
                <a:spcAft>
                  <a:spcPts val="0"/>
                </a:spcAft>
                <a:defRPr/>
              </a:pPr>
              <a:t>44</a:t>
            </a:fld>
            <a:endParaRPr lang="en-US" sz="1200">
              <a:solidFill>
                <a:schemeClr val="tx1">
                  <a:tint val="75000"/>
                </a:schemeClr>
              </a:solidFill>
              <a:latin typeface="+mn-lt"/>
            </a:endParaRPr>
          </a:p>
        </p:txBody>
      </p:sp>
      <p:sp>
        <p:nvSpPr>
          <p:cNvPr id="84995" name="Text Box 5"/>
          <p:cNvSpPr txBox="1">
            <a:spLocks noChangeArrowheads="1"/>
          </p:cNvSpPr>
          <p:nvPr/>
        </p:nvSpPr>
        <p:spPr bwMode="auto">
          <a:xfrm>
            <a:off x="3962400" y="3665538"/>
            <a:ext cx="4627563" cy="1431925"/>
          </a:xfrm>
          <a:prstGeom prst="rect">
            <a:avLst/>
          </a:prstGeom>
          <a:noFill/>
          <a:ln w="9525">
            <a:noFill/>
            <a:miter lim="800000"/>
            <a:headEnd/>
            <a:tailEnd/>
          </a:ln>
        </p:spPr>
        <p:txBody>
          <a:bodyPr>
            <a:spAutoFit/>
          </a:bodyPr>
          <a:lstStyle/>
          <a:p>
            <a:pPr algn="ctr"/>
            <a:r>
              <a:rPr lang="en-US" sz="4400">
                <a:solidFill>
                  <a:srgbClr val="000099"/>
                </a:solidFill>
                <a:latin typeface="Impact" pitchFamily="34" charset="0"/>
              </a:rPr>
              <a:t>AND </a:t>
            </a:r>
          </a:p>
          <a:p>
            <a:pPr algn="ctr"/>
            <a:r>
              <a:rPr lang="en-US" sz="4400">
                <a:solidFill>
                  <a:srgbClr val="000099"/>
                </a:solidFill>
                <a:latin typeface="Impact" pitchFamily="34" charset="0"/>
              </a:rPr>
              <a:t>PARTY MEMBERSHIP</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Number Placeholder 2"/>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CAC79BF1-4E54-4A2C-9F03-2613BB911F46}" type="slidenum">
              <a:rPr lang="en-US" sz="1200">
                <a:solidFill>
                  <a:srgbClr val="898989"/>
                </a:solidFill>
                <a:latin typeface="Calibri" pitchFamily="34" charset="0"/>
                <a:cs typeface="Arial" charset="0"/>
              </a:rPr>
              <a:pPr algn="r"/>
              <a:t>45</a:t>
            </a:fld>
            <a:endParaRPr lang="en-US" sz="1200">
              <a:solidFill>
                <a:srgbClr val="898989"/>
              </a:solidFill>
              <a:latin typeface="Calibri" pitchFamily="34" charset="0"/>
              <a:cs typeface="Arial" charset="0"/>
            </a:endParaRPr>
          </a:p>
        </p:txBody>
      </p:sp>
      <p:pic>
        <p:nvPicPr>
          <p:cNvPr id="48130" name="Picture 6" descr="Constitution_Party_Logo"/>
          <p:cNvPicPr>
            <a:picLocks noChangeAspect="1" noChangeArrowheads="1"/>
          </p:cNvPicPr>
          <p:nvPr/>
        </p:nvPicPr>
        <p:blipFill>
          <a:blip r:embed="rId3" cstate="print"/>
          <a:srcRect/>
          <a:stretch>
            <a:fillRect/>
          </a:stretch>
        </p:blipFill>
        <p:spPr bwMode="auto">
          <a:xfrm>
            <a:off x="3733800" y="5334000"/>
            <a:ext cx="4914900" cy="876300"/>
          </a:xfrm>
          <a:prstGeom prst="rect">
            <a:avLst/>
          </a:prstGeom>
          <a:noFill/>
          <a:ln w="9525">
            <a:noFill/>
            <a:miter lim="800000"/>
            <a:headEnd/>
            <a:tailEnd/>
          </a:ln>
        </p:spPr>
      </p:pic>
      <p:pic>
        <p:nvPicPr>
          <p:cNvPr id="48131" name="Picture 7" descr="Green_Party_(United_States)_logo"/>
          <p:cNvPicPr>
            <a:picLocks noChangeAspect="1" noChangeArrowheads="1"/>
          </p:cNvPicPr>
          <p:nvPr/>
        </p:nvPicPr>
        <p:blipFill>
          <a:blip r:embed="rId4" cstate="print"/>
          <a:srcRect/>
          <a:stretch>
            <a:fillRect/>
          </a:stretch>
        </p:blipFill>
        <p:spPr bwMode="auto">
          <a:xfrm>
            <a:off x="685800" y="5105400"/>
            <a:ext cx="2230438" cy="1098550"/>
          </a:xfrm>
          <a:prstGeom prst="rect">
            <a:avLst/>
          </a:prstGeom>
          <a:solidFill>
            <a:schemeClr val="bg2"/>
          </a:solidFill>
          <a:ln w="9525">
            <a:noFill/>
            <a:miter lim="800000"/>
            <a:headEnd/>
            <a:tailEnd/>
          </a:ln>
        </p:spPr>
      </p:pic>
      <p:pic>
        <p:nvPicPr>
          <p:cNvPr id="48132" name="Picture 8" descr="252px-Libertarian_Party"/>
          <p:cNvPicPr>
            <a:picLocks noChangeAspect="1" noChangeArrowheads="1"/>
          </p:cNvPicPr>
          <p:nvPr/>
        </p:nvPicPr>
        <p:blipFill>
          <a:blip r:embed="rId5" cstate="print"/>
          <a:srcRect/>
          <a:stretch>
            <a:fillRect/>
          </a:stretch>
        </p:blipFill>
        <p:spPr bwMode="auto">
          <a:xfrm>
            <a:off x="381000" y="762000"/>
            <a:ext cx="1984375" cy="2063750"/>
          </a:xfrm>
          <a:prstGeom prst="rect">
            <a:avLst/>
          </a:prstGeom>
          <a:noFill/>
          <a:ln w="9525">
            <a:noFill/>
            <a:miter lim="800000"/>
            <a:headEnd/>
            <a:tailEnd/>
          </a:ln>
        </p:spPr>
      </p:pic>
      <p:pic>
        <p:nvPicPr>
          <p:cNvPr id="48133" name="Picture 9" descr="Working_Families_Party"/>
          <p:cNvPicPr>
            <a:picLocks noChangeAspect="1" noChangeArrowheads="1"/>
          </p:cNvPicPr>
          <p:nvPr/>
        </p:nvPicPr>
        <p:blipFill>
          <a:blip r:embed="rId6" cstate="print"/>
          <a:srcRect/>
          <a:stretch>
            <a:fillRect/>
          </a:stretch>
        </p:blipFill>
        <p:spPr bwMode="auto">
          <a:xfrm>
            <a:off x="7315200" y="4038600"/>
            <a:ext cx="1279525" cy="1112838"/>
          </a:xfrm>
          <a:prstGeom prst="rect">
            <a:avLst/>
          </a:prstGeom>
          <a:noFill/>
          <a:ln w="9525">
            <a:noFill/>
            <a:miter lim="800000"/>
            <a:headEnd/>
            <a:tailEnd/>
          </a:ln>
        </p:spPr>
      </p:pic>
      <p:pic>
        <p:nvPicPr>
          <p:cNvPr id="48134" name="Picture 11" descr="CitizensPartylogo"/>
          <p:cNvPicPr>
            <a:picLocks noChangeAspect="1" noChangeArrowheads="1"/>
          </p:cNvPicPr>
          <p:nvPr/>
        </p:nvPicPr>
        <p:blipFill>
          <a:blip r:embed="rId7" cstate="print"/>
          <a:srcRect/>
          <a:stretch>
            <a:fillRect/>
          </a:stretch>
        </p:blipFill>
        <p:spPr bwMode="auto">
          <a:xfrm>
            <a:off x="457200" y="3810000"/>
            <a:ext cx="3200400" cy="1085850"/>
          </a:xfrm>
          <a:prstGeom prst="rect">
            <a:avLst/>
          </a:prstGeom>
          <a:noFill/>
          <a:ln w="9525">
            <a:noFill/>
            <a:miter lim="800000"/>
            <a:headEnd/>
            <a:tailEnd/>
          </a:ln>
        </p:spPr>
      </p:pic>
      <p:pic>
        <p:nvPicPr>
          <p:cNvPr id="48135" name="Picture 15" descr="arp_header03-crop"/>
          <p:cNvPicPr>
            <a:picLocks noChangeAspect="1" noChangeArrowheads="1"/>
          </p:cNvPicPr>
          <p:nvPr/>
        </p:nvPicPr>
        <p:blipFill>
          <a:blip r:embed="rId8" cstate="print"/>
          <a:srcRect/>
          <a:stretch>
            <a:fillRect/>
          </a:stretch>
        </p:blipFill>
        <p:spPr bwMode="auto">
          <a:xfrm>
            <a:off x="533400" y="2895600"/>
            <a:ext cx="3089275" cy="703263"/>
          </a:xfrm>
          <a:prstGeom prst="rect">
            <a:avLst/>
          </a:prstGeom>
          <a:noFill/>
          <a:ln w="9525">
            <a:noFill/>
            <a:miter lim="800000"/>
            <a:headEnd/>
            <a:tailEnd/>
          </a:ln>
        </p:spPr>
      </p:pic>
      <p:pic>
        <p:nvPicPr>
          <p:cNvPr id="48136" name="Picture 16" descr="SPUSA_logo"/>
          <p:cNvPicPr>
            <a:picLocks noChangeAspect="1" noChangeArrowheads="1"/>
          </p:cNvPicPr>
          <p:nvPr/>
        </p:nvPicPr>
        <p:blipFill>
          <a:blip r:embed="rId9" cstate="print"/>
          <a:srcRect/>
          <a:stretch>
            <a:fillRect/>
          </a:stretch>
        </p:blipFill>
        <p:spPr bwMode="auto">
          <a:xfrm>
            <a:off x="6781800" y="838200"/>
            <a:ext cx="1865313" cy="1865313"/>
          </a:xfrm>
          <a:prstGeom prst="rect">
            <a:avLst/>
          </a:prstGeom>
          <a:noFill/>
          <a:ln w="9525">
            <a:noFill/>
            <a:miter lim="800000"/>
            <a:headEnd/>
            <a:tailEnd/>
          </a:ln>
        </p:spPr>
      </p:pic>
      <p:pic>
        <p:nvPicPr>
          <p:cNvPr id="48137" name="Picture 17" descr="America's_Independent_Party_logo"/>
          <p:cNvPicPr>
            <a:picLocks noChangeAspect="1" noChangeArrowheads="1"/>
          </p:cNvPicPr>
          <p:nvPr/>
        </p:nvPicPr>
        <p:blipFill>
          <a:blip r:embed="rId10" cstate="print"/>
          <a:srcRect/>
          <a:stretch>
            <a:fillRect/>
          </a:stretch>
        </p:blipFill>
        <p:spPr bwMode="auto">
          <a:xfrm>
            <a:off x="3733800" y="4495800"/>
            <a:ext cx="3300413" cy="649288"/>
          </a:xfrm>
          <a:prstGeom prst="rect">
            <a:avLst/>
          </a:prstGeom>
          <a:noFill/>
          <a:ln w="9525">
            <a:noFill/>
            <a:miter lim="800000"/>
            <a:headEnd/>
            <a:tailEnd/>
          </a:ln>
        </p:spPr>
      </p:pic>
      <p:pic>
        <p:nvPicPr>
          <p:cNvPr id="48138" name="Picture 18" descr="Modern Whig Party"/>
          <p:cNvPicPr>
            <a:picLocks noChangeAspect="1" noChangeArrowheads="1"/>
          </p:cNvPicPr>
          <p:nvPr/>
        </p:nvPicPr>
        <p:blipFill>
          <a:blip r:embed="rId11" cstate="print"/>
          <a:srcRect/>
          <a:stretch>
            <a:fillRect/>
          </a:stretch>
        </p:blipFill>
        <p:spPr bwMode="auto">
          <a:xfrm>
            <a:off x="2667000" y="1066800"/>
            <a:ext cx="3838575" cy="1050925"/>
          </a:xfrm>
          <a:prstGeom prst="rect">
            <a:avLst/>
          </a:prstGeom>
          <a:noFill/>
          <a:ln w="9525">
            <a:noFill/>
            <a:miter lim="800000"/>
            <a:headEnd/>
            <a:tailEnd/>
          </a:ln>
        </p:spPr>
      </p:pic>
      <p:sp>
        <p:nvSpPr>
          <p:cNvPr id="48139" name="Text Box 19"/>
          <p:cNvSpPr txBox="1">
            <a:spLocks noChangeArrowheads="1"/>
          </p:cNvSpPr>
          <p:nvPr/>
        </p:nvSpPr>
        <p:spPr bwMode="auto">
          <a:xfrm>
            <a:off x="3413125" y="163513"/>
            <a:ext cx="184150" cy="701675"/>
          </a:xfrm>
          <a:prstGeom prst="rect">
            <a:avLst/>
          </a:prstGeom>
          <a:noFill/>
          <a:ln w="9525">
            <a:noFill/>
            <a:miter lim="800000"/>
            <a:headEnd/>
            <a:tailEnd/>
          </a:ln>
        </p:spPr>
        <p:txBody>
          <a:bodyPr wrap="none">
            <a:spAutoFit/>
          </a:bodyPr>
          <a:lstStyle/>
          <a:p>
            <a:endParaRPr lang="en-US" sz="4000" b="1">
              <a:latin typeface="Calibri" pitchFamily="34" charset="0"/>
              <a:cs typeface="Arial" charset="0"/>
            </a:endParaRPr>
          </a:p>
        </p:txBody>
      </p:sp>
      <p:pic>
        <p:nvPicPr>
          <p:cNvPr id="48141" name="Picture 14" descr="BTPlogo"/>
          <p:cNvPicPr>
            <a:picLocks noChangeAspect="1" noChangeArrowheads="1"/>
          </p:cNvPicPr>
          <p:nvPr/>
        </p:nvPicPr>
        <p:blipFill>
          <a:blip r:embed="rId12" cstate="print"/>
          <a:srcRect/>
          <a:stretch>
            <a:fillRect/>
          </a:stretch>
        </p:blipFill>
        <p:spPr bwMode="auto">
          <a:xfrm>
            <a:off x="3810000" y="2362200"/>
            <a:ext cx="1901825" cy="1974850"/>
          </a:xfrm>
          <a:prstGeom prst="rect">
            <a:avLst/>
          </a:prstGeom>
          <a:noFill/>
          <a:ln w="9525">
            <a:noFill/>
            <a:miter lim="800000"/>
            <a:headEnd/>
            <a:tailEnd/>
          </a:ln>
        </p:spPr>
      </p:pic>
      <p:pic>
        <p:nvPicPr>
          <p:cNvPr id="48142" name="Picture 15" descr="justicelogo-21-"/>
          <p:cNvPicPr>
            <a:picLocks noChangeAspect="1" noChangeArrowheads="1"/>
          </p:cNvPicPr>
          <p:nvPr/>
        </p:nvPicPr>
        <p:blipFill>
          <a:blip r:embed="rId13" cstate="print"/>
          <a:srcRect/>
          <a:stretch>
            <a:fillRect/>
          </a:stretch>
        </p:blipFill>
        <p:spPr bwMode="auto">
          <a:xfrm>
            <a:off x="6096000" y="2819400"/>
            <a:ext cx="2171700" cy="1098550"/>
          </a:xfrm>
          <a:prstGeom prst="rect">
            <a:avLst/>
          </a:prstGeom>
          <a:noFill/>
          <a:ln w="9525">
            <a:noFill/>
            <a:miter lim="800000"/>
            <a:headEnd/>
            <a:tailEnd/>
          </a:ln>
        </p:spPr>
      </p:pic>
      <p:sp>
        <p:nvSpPr>
          <p:cNvPr id="16" name="Text Box 5"/>
          <p:cNvSpPr txBox="1">
            <a:spLocks noChangeArrowheads="1"/>
          </p:cNvSpPr>
          <p:nvPr/>
        </p:nvSpPr>
        <p:spPr bwMode="auto">
          <a:xfrm>
            <a:off x="228600" y="76200"/>
            <a:ext cx="8686800" cy="731520"/>
          </a:xfrm>
          <a:prstGeom prst="rect">
            <a:avLst/>
          </a:prstGeom>
          <a:gradFill>
            <a:gsLst>
              <a:gs pos="100000">
                <a:schemeClr val="accent1">
                  <a:tint val="44500"/>
                  <a:satMod val="160000"/>
                </a:schemeClr>
              </a:gs>
              <a:gs pos="100000">
                <a:schemeClr val="accent1">
                  <a:tint val="23500"/>
                  <a:satMod val="160000"/>
                </a:schemeClr>
              </a:gs>
            </a:gsLst>
            <a:path path="shape">
              <a:fillToRect l="50000" t="50000" r="50000" b="50000"/>
            </a:path>
          </a:gradFill>
          <a:ln w="9525">
            <a:noFill/>
            <a:miter lim="800000"/>
            <a:headEnd/>
            <a:tailEnd/>
          </a:ln>
        </p:spPr>
        <p:txBody>
          <a:bodyPr wrap="square">
            <a:spAutoFit/>
          </a:bodyPr>
          <a:lstStyle/>
          <a:p>
            <a:pPr algn="ctr"/>
            <a:r>
              <a:rPr lang="en-US" sz="4400" b="1" dirty="0" smtClean="0">
                <a:latin typeface="Calibri" pitchFamily="34" charset="0"/>
              </a:rPr>
              <a:t>Third Parties Bring New Ideas</a:t>
            </a:r>
            <a:endParaRPr lang="en-US" sz="4400" b="1" dirty="0">
              <a:latin typeface="Calibri" pitchFamily="34" charset="0"/>
            </a:endParaRPr>
          </a:p>
        </p:txBody>
      </p:sp>
    </p:spTree>
    <p:extLst>
      <p:ext uri="{BB962C8B-B14F-4D97-AF65-F5344CB8AC3E}">
        <p14:creationId xmlns:p14="http://schemas.microsoft.com/office/powerpoint/2010/main" val="23519945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Number Placeholder 2"/>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BE54F906-7DD9-4DDA-A168-4A8EFE9311A0}" type="slidenum">
              <a:rPr lang="en-US" sz="1200">
                <a:solidFill>
                  <a:srgbClr val="898989"/>
                </a:solidFill>
                <a:latin typeface="Calibri" pitchFamily="34" charset="0"/>
                <a:cs typeface="Arial" charset="0"/>
              </a:rPr>
              <a:pPr algn="r"/>
              <a:t>46</a:t>
            </a:fld>
            <a:endParaRPr lang="en-US" sz="1200">
              <a:solidFill>
                <a:srgbClr val="898989"/>
              </a:solidFill>
              <a:latin typeface="Calibri" pitchFamily="34" charset="0"/>
              <a:cs typeface="Arial" charset="0"/>
            </a:endParaRPr>
          </a:p>
        </p:txBody>
      </p:sp>
      <p:sp>
        <p:nvSpPr>
          <p:cNvPr id="7" name="Text Box 5"/>
          <p:cNvSpPr txBox="1">
            <a:spLocks noChangeArrowheads="1"/>
          </p:cNvSpPr>
          <p:nvPr/>
        </p:nvSpPr>
        <p:spPr bwMode="auto">
          <a:xfrm>
            <a:off x="236855" y="242203"/>
            <a:ext cx="8686800" cy="731520"/>
          </a:xfrm>
          <a:prstGeom prst="rect">
            <a:avLst/>
          </a:prstGeom>
          <a:gradFill>
            <a:gsLst>
              <a:gs pos="100000">
                <a:schemeClr val="accent1">
                  <a:tint val="44500"/>
                  <a:satMod val="160000"/>
                </a:schemeClr>
              </a:gs>
              <a:gs pos="100000">
                <a:schemeClr val="accent1">
                  <a:tint val="23500"/>
                  <a:satMod val="160000"/>
                </a:schemeClr>
              </a:gs>
            </a:gsLst>
            <a:path path="shape">
              <a:fillToRect l="50000" t="50000" r="50000" b="50000"/>
            </a:path>
          </a:gradFill>
          <a:ln w="9525">
            <a:noFill/>
            <a:miter lim="800000"/>
            <a:headEnd/>
            <a:tailEnd/>
          </a:ln>
        </p:spPr>
        <p:txBody>
          <a:bodyPr wrap="square">
            <a:spAutoFit/>
          </a:bodyPr>
          <a:lstStyle/>
          <a:p>
            <a:pPr algn="ctr"/>
            <a:r>
              <a:rPr lang="en-US" sz="4400" b="1" dirty="0" smtClean="0">
                <a:latin typeface="Calibri" pitchFamily="34" charset="0"/>
              </a:rPr>
              <a:t>The Two Major Political Parties</a:t>
            </a:r>
          </a:p>
        </p:txBody>
      </p:sp>
      <p:sp>
        <p:nvSpPr>
          <p:cNvPr id="5" name="Text Box 5"/>
          <p:cNvSpPr txBox="1">
            <a:spLocks noChangeArrowheads="1"/>
          </p:cNvSpPr>
          <p:nvPr/>
        </p:nvSpPr>
        <p:spPr bwMode="auto">
          <a:xfrm>
            <a:off x="228600" y="5769471"/>
            <a:ext cx="8686800" cy="731520"/>
          </a:xfrm>
          <a:prstGeom prst="rect">
            <a:avLst/>
          </a:prstGeom>
          <a:gradFill>
            <a:gsLst>
              <a:gs pos="100000">
                <a:schemeClr val="accent1">
                  <a:tint val="44500"/>
                  <a:satMod val="160000"/>
                </a:schemeClr>
              </a:gs>
              <a:gs pos="100000">
                <a:schemeClr val="accent1">
                  <a:tint val="23500"/>
                  <a:satMod val="160000"/>
                </a:schemeClr>
              </a:gs>
            </a:gsLst>
            <a:path path="shape">
              <a:fillToRect l="50000" t="50000" r="50000" b="50000"/>
            </a:path>
          </a:gradFill>
          <a:ln w="9525">
            <a:noFill/>
            <a:miter lim="800000"/>
            <a:headEnd/>
            <a:tailEnd/>
          </a:ln>
        </p:spPr>
        <p:txBody>
          <a:bodyPr wrap="square">
            <a:spAutoFit/>
          </a:bodyPr>
          <a:lstStyle/>
          <a:p>
            <a:pPr algn="ctr"/>
            <a:r>
              <a:rPr lang="en-US" sz="4400" b="1" dirty="0" smtClean="0">
                <a:latin typeface="Calibri" pitchFamily="34" charset="0"/>
              </a:rPr>
              <a:t> Republican			Democratic</a:t>
            </a:r>
            <a:endParaRPr lang="en-US" sz="4400" b="1" dirty="0">
              <a:latin typeface="Calibri" pitchFamily="34" charset="0"/>
            </a:endParaRPr>
          </a:p>
        </p:txBody>
      </p:sp>
      <p:pic>
        <p:nvPicPr>
          <p:cNvPr id="1026" name="Picture 2" descr="X:\HPL\Citizenship Lessons 1-11 - CoG\Lesson 06 American Government - Rights and Responsibilities (CoG)\images\6261650491_0cd6c701bb_z-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82163"/>
            <a:ext cx="8695055" cy="4787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530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2"/>
          <p:cNvPicPr>
            <a:picLocks noChangeAspect="1" noChangeArrowheads="1"/>
          </p:cNvPicPr>
          <p:nvPr/>
        </p:nvPicPr>
        <p:blipFill>
          <a:blip r:embed="rId3" cstate="print"/>
          <a:srcRect/>
          <a:stretch>
            <a:fillRect/>
          </a:stretch>
        </p:blipFill>
        <p:spPr bwMode="auto">
          <a:xfrm>
            <a:off x="533400" y="457200"/>
            <a:ext cx="8128000" cy="6096000"/>
          </a:xfrm>
          <a:prstGeom prst="rect">
            <a:avLst/>
          </a:prstGeom>
          <a:noFill/>
          <a:ln w="9525">
            <a:noFill/>
            <a:miter lim="800000"/>
            <a:headEnd/>
            <a:tailEnd/>
          </a:ln>
        </p:spPr>
      </p:pic>
      <p:sp>
        <p:nvSpPr>
          <p:cNvPr id="91138" name="Slide Number Placeholder 2"/>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A6692B4F-D5AB-4E0E-9E03-1EF66CFFB06F}" type="slidenum">
              <a:rPr lang="en-US" sz="1200">
                <a:solidFill>
                  <a:srgbClr val="898989"/>
                </a:solidFill>
                <a:latin typeface="Calibri" pitchFamily="34" charset="0"/>
              </a:rPr>
              <a:pPr algn="r"/>
              <a:t>47</a:t>
            </a:fld>
            <a:endParaRPr lang="en-US" sz="1200">
              <a:solidFill>
                <a:srgbClr val="898989"/>
              </a:solidFill>
              <a:latin typeface="Calibri"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2"/>
          <p:cNvPicPr>
            <a:picLocks noChangeAspect="1" noChangeArrowheads="1"/>
          </p:cNvPicPr>
          <p:nvPr/>
        </p:nvPicPr>
        <p:blipFill>
          <a:blip r:embed="rId3" cstate="print"/>
          <a:srcRect/>
          <a:stretch>
            <a:fillRect/>
          </a:stretch>
        </p:blipFill>
        <p:spPr bwMode="auto">
          <a:xfrm>
            <a:off x="533400" y="457200"/>
            <a:ext cx="8128000" cy="6096000"/>
          </a:xfrm>
          <a:prstGeom prst="rect">
            <a:avLst/>
          </a:prstGeom>
          <a:noFill/>
          <a:ln w="9525">
            <a:noFill/>
            <a:miter lim="800000"/>
            <a:headEnd/>
            <a:tailEnd/>
          </a:ln>
        </p:spPr>
      </p:pic>
      <p:sp>
        <p:nvSpPr>
          <p:cNvPr id="93186" name="Text Box 4"/>
          <p:cNvSpPr txBox="1">
            <a:spLocks noChangeArrowheads="1"/>
          </p:cNvSpPr>
          <p:nvPr/>
        </p:nvSpPr>
        <p:spPr bwMode="auto">
          <a:xfrm>
            <a:off x="609600" y="90488"/>
            <a:ext cx="1905000" cy="366712"/>
          </a:xfrm>
          <a:prstGeom prst="rect">
            <a:avLst/>
          </a:prstGeom>
          <a:noFill/>
          <a:ln w="9525">
            <a:noFill/>
            <a:miter lim="800000"/>
            <a:headEnd/>
            <a:tailEnd/>
          </a:ln>
        </p:spPr>
        <p:txBody>
          <a:bodyPr>
            <a:spAutoFit/>
          </a:bodyPr>
          <a:lstStyle/>
          <a:p>
            <a:pPr>
              <a:spcBef>
                <a:spcPct val="50000"/>
              </a:spcBef>
            </a:pPr>
            <a:r>
              <a:rPr lang="en-US" b="1" dirty="0"/>
              <a:t>Question </a:t>
            </a:r>
            <a:r>
              <a:rPr lang="en-US" b="1" dirty="0" smtClean="0"/>
              <a:t>#45</a:t>
            </a:r>
            <a:endParaRPr lang="en-US" b="1" dirty="0"/>
          </a:p>
        </p:txBody>
      </p:sp>
      <p:sp>
        <p:nvSpPr>
          <p:cNvPr id="93187" name="Slide Number Placeholder 2"/>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B0DB63D6-6DC1-40E9-9C3C-5E648078D21C}" type="slidenum">
              <a:rPr lang="en-US" sz="1200">
                <a:solidFill>
                  <a:srgbClr val="898989"/>
                </a:solidFill>
                <a:latin typeface="Calibri" pitchFamily="34" charset="0"/>
              </a:rPr>
              <a:pPr algn="r"/>
              <a:t>48</a:t>
            </a:fld>
            <a:endParaRPr lang="en-US" sz="12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a:xfrm>
            <a:off x="4648200" y="256176"/>
            <a:ext cx="4155195" cy="2057400"/>
          </a:xfrm>
          <a:gradFill>
            <a:gsLst>
              <a:gs pos="100000">
                <a:schemeClr val="accent1">
                  <a:tint val="44500"/>
                  <a:satMod val="160000"/>
                </a:schemeClr>
              </a:gs>
              <a:gs pos="100000">
                <a:schemeClr val="accent1">
                  <a:tint val="23500"/>
                  <a:satMod val="160000"/>
                </a:schemeClr>
              </a:gs>
            </a:gsLst>
            <a:path path="shape">
              <a:fillToRect l="50000" t="50000" r="50000" b="50000"/>
            </a:path>
          </a:gradFill>
        </p:spPr>
        <p:txBody>
          <a:bodyPr/>
          <a:lstStyle/>
          <a:p>
            <a:pPr algn="l" eaLnBrk="1" hangingPunct="1"/>
            <a:r>
              <a:rPr lang="en-US" b="1" dirty="0" smtClean="0"/>
              <a:t>Selective</a:t>
            </a:r>
            <a:br>
              <a:rPr lang="en-US" b="1" dirty="0" smtClean="0"/>
            </a:br>
            <a:r>
              <a:rPr lang="en-US" b="1" dirty="0" smtClean="0"/>
              <a:t>Service</a:t>
            </a:r>
            <a:endParaRPr lang="en-US" sz="2400" b="1" dirty="0" smtClean="0"/>
          </a:p>
        </p:txBody>
      </p:sp>
      <p:sp>
        <p:nvSpPr>
          <p:cNvPr id="3" name="Slide Number Placeholder 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92764F36-0E10-4B7B-8FD0-10820D9D7587}" type="slidenum">
              <a:rPr lang="en-US" sz="1200">
                <a:solidFill>
                  <a:schemeClr val="tx1">
                    <a:tint val="75000"/>
                  </a:schemeClr>
                </a:solidFill>
                <a:latin typeface="+mn-lt"/>
              </a:rPr>
              <a:pPr algn="r" fontAlgn="auto">
                <a:spcBef>
                  <a:spcPts val="0"/>
                </a:spcBef>
                <a:spcAft>
                  <a:spcPts val="0"/>
                </a:spcAft>
                <a:defRPr/>
              </a:pPr>
              <a:t>49</a:t>
            </a:fld>
            <a:endParaRPr lang="en-US" sz="1200">
              <a:solidFill>
                <a:schemeClr val="tx1">
                  <a:tint val="75000"/>
                </a:schemeClr>
              </a:solidFill>
              <a:latin typeface="+mn-lt"/>
            </a:endParaRPr>
          </a:p>
        </p:txBody>
      </p:sp>
      <p:pic>
        <p:nvPicPr>
          <p:cNvPr id="95235" name="Picture 6" descr="061222_draft_graphic"/>
          <p:cNvPicPr>
            <a:picLocks noChangeAspect="1" noChangeArrowheads="1"/>
          </p:cNvPicPr>
          <p:nvPr/>
        </p:nvPicPr>
        <p:blipFill>
          <a:blip r:embed="rId3" cstate="print"/>
          <a:srcRect/>
          <a:stretch>
            <a:fillRect/>
          </a:stretch>
        </p:blipFill>
        <p:spPr bwMode="auto">
          <a:xfrm>
            <a:off x="4648200" y="2590800"/>
            <a:ext cx="4134080" cy="3581400"/>
          </a:xfrm>
          <a:prstGeom prst="rect">
            <a:avLst/>
          </a:prstGeom>
          <a:noFill/>
          <a:ln w="9525">
            <a:noFill/>
            <a:miter lim="800000"/>
            <a:headEnd/>
            <a:tailEnd/>
          </a:ln>
        </p:spPr>
      </p:pic>
      <p:pic>
        <p:nvPicPr>
          <p:cNvPr id="95236" name="Picture 7" descr="selective-service-form-1"/>
          <p:cNvPicPr>
            <a:picLocks noChangeAspect="1" noChangeArrowheads="1"/>
          </p:cNvPicPr>
          <p:nvPr/>
        </p:nvPicPr>
        <p:blipFill>
          <a:blip r:embed="rId4" cstate="print"/>
          <a:srcRect/>
          <a:stretch>
            <a:fillRect/>
          </a:stretch>
        </p:blipFill>
        <p:spPr bwMode="auto">
          <a:xfrm>
            <a:off x="304800" y="256176"/>
            <a:ext cx="4193725" cy="6309360"/>
          </a:xfrm>
          <a:prstGeom prst="rect">
            <a:avLst/>
          </a:prstGeom>
          <a:noFill/>
          <a:ln w="9525">
            <a:noFill/>
            <a:miter lim="800000"/>
            <a:headEnd/>
            <a:tailEnd/>
          </a:ln>
        </p:spPr>
      </p:pic>
      <p:pic>
        <p:nvPicPr>
          <p:cNvPr id="6" name="Picture 5" descr="X:\HPL\Citizenship Lessons 1-11 - CoG\Lesson 06 American Government - Rights and Responsibilities (CoG)\images\SelectiveServiceSystem-Seal.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53480" y="381000"/>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515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p:cNvPicPr>
            <a:picLocks noChangeAspect="1" noChangeArrowheads="1"/>
          </p:cNvPicPr>
          <p:nvPr/>
        </p:nvPicPr>
        <p:blipFill>
          <a:blip r:embed="rId3" cstate="print"/>
          <a:srcRect/>
          <a:stretch>
            <a:fillRect/>
          </a:stretch>
        </p:blipFill>
        <p:spPr bwMode="auto">
          <a:xfrm>
            <a:off x="533400" y="457200"/>
            <a:ext cx="8128000" cy="6096000"/>
          </a:xfrm>
          <a:prstGeom prst="rect">
            <a:avLst/>
          </a:prstGeom>
          <a:noFill/>
          <a:ln w="9525">
            <a:noFill/>
            <a:miter lim="800000"/>
            <a:headEnd/>
            <a:tailEnd/>
          </a:ln>
        </p:spPr>
      </p:pic>
      <p:sp>
        <p:nvSpPr>
          <p:cNvPr id="23554" name="Slide Number Placeholder 1"/>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C9F27339-C6BB-47C6-8519-30ABFD7C4A49}" type="slidenum">
              <a:rPr lang="en-US" sz="1200">
                <a:solidFill>
                  <a:srgbClr val="898989"/>
                </a:solidFill>
                <a:latin typeface="Calibri" pitchFamily="34" charset="0"/>
              </a:rPr>
              <a:pPr algn="r"/>
              <a:t>5</a:t>
            </a:fld>
            <a:endParaRPr lang="en-US" sz="1200">
              <a:solidFill>
                <a:srgbClr val="898989"/>
              </a:solidFill>
              <a:latin typeface="Calibri"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535940" y="442912"/>
            <a:ext cx="8128000" cy="6096000"/>
          </a:xfrm>
          <a:prstGeom prst="rect">
            <a:avLst/>
          </a:prstGeom>
          <a:noFill/>
          <a:ln w="9525">
            <a:noFill/>
            <a:miter lim="800000"/>
            <a:headEnd/>
            <a:tailEnd/>
          </a:ln>
        </p:spPr>
      </p:pic>
      <p:sp>
        <p:nvSpPr>
          <p:cNvPr id="91138" name="Slide Number Placeholder 2"/>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A6692B4F-D5AB-4E0E-9E03-1EF66CFFB06F}" type="slidenum">
              <a:rPr lang="en-US" sz="1200">
                <a:solidFill>
                  <a:srgbClr val="898989"/>
                </a:solidFill>
                <a:latin typeface="Calibri" pitchFamily="34" charset="0"/>
              </a:rPr>
              <a:pPr algn="r"/>
              <a:t>50</a:t>
            </a:fld>
            <a:endParaRPr lang="en-US" sz="1200">
              <a:solidFill>
                <a:srgbClr val="898989"/>
              </a:solidFill>
              <a:latin typeface="Calibri" pitchFamily="34" charset="0"/>
            </a:endParaRPr>
          </a:p>
        </p:txBody>
      </p:sp>
    </p:spTree>
    <p:extLst>
      <p:ext uri="{BB962C8B-B14F-4D97-AF65-F5344CB8AC3E}">
        <p14:creationId xmlns:p14="http://schemas.microsoft.com/office/powerpoint/2010/main" val="29744580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2"/>
          <p:cNvPicPr>
            <a:picLocks noChangeAspect="1" noChangeArrowheads="1"/>
          </p:cNvPicPr>
          <p:nvPr/>
        </p:nvPicPr>
        <p:blipFill>
          <a:blip r:embed="rId3" cstate="print"/>
          <a:srcRect/>
          <a:stretch>
            <a:fillRect/>
          </a:stretch>
        </p:blipFill>
        <p:spPr bwMode="auto">
          <a:xfrm>
            <a:off x="533400" y="457200"/>
            <a:ext cx="8128000" cy="6096000"/>
          </a:xfrm>
          <a:prstGeom prst="rect">
            <a:avLst/>
          </a:prstGeom>
          <a:noFill/>
          <a:ln w="9525">
            <a:noFill/>
            <a:miter lim="800000"/>
            <a:headEnd/>
            <a:tailEnd/>
          </a:ln>
        </p:spPr>
      </p:pic>
      <p:sp>
        <p:nvSpPr>
          <p:cNvPr id="99330" name="Text Box 4"/>
          <p:cNvSpPr txBox="1">
            <a:spLocks noChangeArrowheads="1"/>
          </p:cNvSpPr>
          <p:nvPr/>
        </p:nvSpPr>
        <p:spPr bwMode="auto">
          <a:xfrm>
            <a:off x="609600" y="90488"/>
            <a:ext cx="1905000" cy="366712"/>
          </a:xfrm>
          <a:prstGeom prst="rect">
            <a:avLst/>
          </a:prstGeom>
          <a:noFill/>
          <a:ln w="9525">
            <a:noFill/>
            <a:miter lim="800000"/>
            <a:headEnd/>
            <a:tailEnd/>
          </a:ln>
        </p:spPr>
        <p:txBody>
          <a:bodyPr>
            <a:spAutoFit/>
          </a:bodyPr>
          <a:lstStyle/>
          <a:p>
            <a:pPr>
              <a:spcBef>
                <a:spcPct val="50000"/>
              </a:spcBef>
            </a:pPr>
            <a:r>
              <a:rPr lang="en-US" b="1" dirty="0"/>
              <a:t>Question </a:t>
            </a:r>
            <a:r>
              <a:rPr lang="en-US" b="1" dirty="0" smtClean="0"/>
              <a:t>#57</a:t>
            </a:r>
            <a:endParaRPr lang="en-US" b="1" dirty="0"/>
          </a:p>
        </p:txBody>
      </p:sp>
      <p:sp>
        <p:nvSpPr>
          <p:cNvPr id="3" name="Slide Number Placeholder 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1A07ECF-02E3-4931-A196-7BD757923910}" type="slidenum">
              <a:rPr lang="en-US" sz="1200">
                <a:solidFill>
                  <a:schemeClr val="tx1">
                    <a:tint val="75000"/>
                  </a:schemeClr>
                </a:solidFill>
                <a:latin typeface="+mn-lt"/>
              </a:rPr>
              <a:pPr algn="r" fontAlgn="auto">
                <a:spcBef>
                  <a:spcPts val="0"/>
                </a:spcBef>
                <a:spcAft>
                  <a:spcPts val="0"/>
                </a:spcAft>
                <a:defRPr/>
              </a:pPr>
              <a:t>51</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noChangeArrowheads="1"/>
          </p:cNvPicPr>
          <p:nvPr/>
        </p:nvPicPr>
        <p:blipFill>
          <a:blip r:embed="rId3" cstate="print"/>
          <a:srcRect/>
          <a:stretch>
            <a:fillRect/>
          </a:stretch>
        </p:blipFill>
        <p:spPr bwMode="auto">
          <a:xfrm>
            <a:off x="533400" y="457200"/>
            <a:ext cx="8128000" cy="6096000"/>
          </a:xfrm>
          <a:prstGeom prst="rect">
            <a:avLst/>
          </a:prstGeom>
          <a:noFill/>
          <a:ln w="9525">
            <a:noFill/>
            <a:miter lim="800000"/>
            <a:headEnd/>
            <a:tailEnd/>
          </a:ln>
        </p:spPr>
      </p:pic>
      <p:sp>
        <p:nvSpPr>
          <p:cNvPr id="25602" name="Slide Number Placeholder 1"/>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223360AF-9568-46F0-8650-9C4B86328610}" type="slidenum">
              <a:rPr lang="en-US" sz="1200">
                <a:solidFill>
                  <a:srgbClr val="898989"/>
                </a:solidFill>
                <a:latin typeface="Calibri" pitchFamily="34" charset="0"/>
              </a:rPr>
              <a:pPr algn="r"/>
              <a:t>6</a:t>
            </a:fld>
            <a:endParaRPr lang="en-US" sz="1200">
              <a:solidFill>
                <a:srgbClr val="898989"/>
              </a:solidFill>
              <a:latin typeface="Calibri" pitchFamily="34" charset="0"/>
            </a:endParaRPr>
          </a:p>
        </p:txBody>
      </p:sp>
      <p:sp>
        <p:nvSpPr>
          <p:cNvPr id="25603" name="Text Box 4"/>
          <p:cNvSpPr txBox="1">
            <a:spLocks noChangeArrowheads="1"/>
          </p:cNvSpPr>
          <p:nvPr/>
        </p:nvSpPr>
        <p:spPr bwMode="auto">
          <a:xfrm>
            <a:off x="609600" y="90488"/>
            <a:ext cx="1905000" cy="366712"/>
          </a:xfrm>
          <a:prstGeom prst="rect">
            <a:avLst/>
          </a:prstGeom>
          <a:noFill/>
          <a:ln w="9525">
            <a:noFill/>
            <a:miter lim="800000"/>
            <a:headEnd/>
            <a:tailEnd/>
          </a:ln>
        </p:spPr>
        <p:txBody>
          <a:bodyPr>
            <a:spAutoFit/>
          </a:bodyPr>
          <a:lstStyle/>
          <a:p>
            <a:pPr>
              <a:spcBef>
                <a:spcPct val="50000"/>
              </a:spcBef>
            </a:pPr>
            <a:r>
              <a:rPr lang="en-US" b="1" dirty="0"/>
              <a:t>Question </a:t>
            </a:r>
            <a:r>
              <a:rPr lang="en-US" b="1" dirty="0" smtClean="0"/>
              <a:t>#7</a:t>
            </a:r>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7" descr="gty_voting_election_day_nt_110415_wg"/>
          <p:cNvPicPr>
            <a:picLocks noChangeAspect="1" noChangeArrowheads="1"/>
          </p:cNvPicPr>
          <p:nvPr/>
        </p:nvPicPr>
        <p:blipFill>
          <a:blip r:embed="rId3" cstate="print"/>
          <a:srcRect/>
          <a:stretch>
            <a:fillRect/>
          </a:stretch>
        </p:blipFill>
        <p:spPr bwMode="auto">
          <a:xfrm>
            <a:off x="304800" y="1082038"/>
            <a:ext cx="8534400" cy="5456874"/>
          </a:xfrm>
          <a:prstGeom prst="rect">
            <a:avLst/>
          </a:prstGeom>
          <a:noFill/>
          <a:ln w="9525">
            <a:noFill/>
            <a:miter lim="800000"/>
            <a:headEnd/>
            <a:tailEnd/>
          </a:ln>
        </p:spPr>
      </p:pic>
      <p:sp>
        <p:nvSpPr>
          <p:cNvPr id="27649" name="TextBox 2"/>
          <p:cNvSpPr txBox="1">
            <a:spLocks noChangeArrowheads="1"/>
          </p:cNvSpPr>
          <p:nvPr/>
        </p:nvSpPr>
        <p:spPr bwMode="auto">
          <a:xfrm>
            <a:off x="304800" y="228600"/>
            <a:ext cx="8534399" cy="769441"/>
          </a:xfrm>
          <a:prstGeom prst="rect">
            <a:avLst/>
          </a:prstGeom>
          <a:gradFill flip="none" rotWithShape="1">
            <a:gsLst>
              <a:gs pos="100000">
                <a:schemeClr val="accent1">
                  <a:tint val="44500"/>
                  <a:satMod val="160000"/>
                </a:schemeClr>
              </a:gs>
              <a:gs pos="100000">
                <a:schemeClr val="accent1">
                  <a:tint val="23500"/>
                  <a:satMod val="160000"/>
                </a:schemeClr>
              </a:gs>
            </a:gsLst>
            <a:path path="shape">
              <a:fillToRect l="50000" t="50000" r="50000" b="50000"/>
            </a:path>
            <a:tileRect/>
          </a:gradFill>
          <a:ln w="9525">
            <a:noFill/>
            <a:miter lim="800000"/>
            <a:headEnd/>
            <a:tailEnd/>
          </a:ln>
        </p:spPr>
        <p:txBody>
          <a:bodyPr wrap="square">
            <a:spAutoFit/>
          </a:bodyPr>
          <a:lstStyle/>
          <a:p>
            <a:pPr marL="342900" indent="-342900" algn="ctr"/>
            <a:r>
              <a:rPr lang="en-US" sz="4400" b="1" dirty="0">
                <a:latin typeface="Calibri" pitchFamily="34" charset="0"/>
              </a:rPr>
              <a:t>Amendments and Voting Rights</a:t>
            </a:r>
          </a:p>
        </p:txBody>
      </p:sp>
      <p:sp>
        <p:nvSpPr>
          <p:cNvPr id="3" name="Slide Number Placeholder 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4742669E-2377-48E0-9A5F-9A33A69BF0B4}" type="slidenum">
              <a:rPr lang="en-US" sz="1200">
                <a:solidFill>
                  <a:schemeClr val="tx1">
                    <a:tint val="75000"/>
                  </a:schemeClr>
                </a:solidFill>
                <a:latin typeface="+mn-lt"/>
              </a:rPr>
              <a:pPr algn="r" fontAlgn="auto">
                <a:spcBef>
                  <a:spcPts val="0"/>
                </a:spcBef>
                <a:spcAft>
                  <a:spcPts val="0"/>
                </a:spcAft>
                <a:defRPr/>
              </a:pPr>
              <a:t>7</a:t>
            </a:fld>
            <a:endParaRPr lang="en-US" sz="1200">
              <a:solidFill>
                <a:schemeClr val="tx1">
                  <a:tint val="75000"/>
                </a:schemeClr>
              </a:solidFill>
              <a:latin typeface="+mn-lt"/>
            </a:endParaRPr>
          </a:p>
        </p:txBody>
      </p:sp>
    </p:spTree>
    <p:extLst>
      <p:ext uri="{BB962C8B-B14F-4D97-AF65-F5344CB8AC3E}">
        <p14:creationId xmlns:p14="http://schemas.microsoft.com/office/powerpoint/2010/main" val="3071735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1"/>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A60A03A6-603B-4B80-955B-C548A622BEF2}" type="slidenum">
              <a:rPr lang="en-US" sz="1200">
                <a:solidFill>
                  <a:srgbClr val="898989"/>
                </a:solidFill>
                <a:latin typeface="Calibri" pitchFamily="34" charset="0"/>
              </a:rPr>
              <a:pPr algn="r"/>
              <a:t>8</a:t>
            </a:fld>
            <a:endParaRPr lang="en-US" sz="1200">
              <a:solidFill>
                <a:srgbClr val="898989"/>
              </a:solidFill>
              <a:latin typeface="Calibri" pitchFamily="34" charset="0"/>
            </a:endParaRPr>
          </a:p>
        </p:txBody>
      </p:sp>
      <p:sp>
        <p:nvSpPr>
          <p:cNvPr id="5" name="TextBox 4"/>
          <p:cNvSpPr txBox="1"/>
          <p:nvPr/>
        </p:nvSpPr>
        <p:spPr>
          <a:xfrm>
            <a:off x="381000" y="304800"/>
            <a:ext cx="8389619" cy="769441"/>
          </a:xfrm>
          <a:prstGeom prst="rect">
            <a:avLst/>
          </a:prstGeom>
          <a:gradFill flip="none" rotWithShape="1">
            <a:gsLst>
              <a:gs pos="100000">
                <a:schemeClr val="accent1">
                  <a:tint val="44500"/>
                  <a:satMod val="160000"/>
                </a:schemeClr>
              </a:gs>
              <a:gs pos="100000">
                <a:schemeClr val="accent1">
                  <a:tint val="23500"/>
                  <a:satMod val="160000"/>
                </a:schemeClr>
              </a:gs>
            </a:gsLst>
            <a:path path="shape">
              <a:fillToRect l="50000" t="50000" r="50000" b="50000"/>
            </a:path>
            <a:tileRect/>
          </a:gradFill>
        </p:spPr>
        <p:txBody>
          <a:bodyPr wrap="square" rtlCol="0">
            <a:spAutoFit/>
          </a:bodyPr>
          <a:lstStyle/>
          <a:p>
            <a:pPr algn="ctr"/>
            <a:r>
              <a:rPr lang="en-US" sz="4400" b="1" dirty="0" smtClean="0">
                <a:latin typeface="+mn-lt"/>
              </a:rPr>
              <a:t>The 27 Constitutional Amendments</a:t>
            </a:r>
            <a:endParaRPr lang="en-US" sz="4400" b="1" dirty="0">
              <a:latin typeface="+mn-lt"/>
            </a:endParaRPr>
          </a:p>
        </p:txBody>
      </p:sp>
      <p:sp>
        <p:nvSpPr>
          <p:cNvPr id="6" name="Text Box 3"/>
          <p:cNvSpPr txBox="1">
            <a:spLocks noChangeArrowheads="1"/>
          </p:cNvSpPr>
          <p:nvPr/>
        </p:nvSpPr>
        <p:spPr bwMode="auto">
          <a:xfrm>
            <a:off x="380999" y="1074241"/>
            <a:ext cx="8389619" cy="5262979"/>
          </a:xfrm>
          <a:prstGeom prst="rect">
            <a:avLst/>
          </a:prstGeom>
          <a:solidFill>
            <a:schemeClr val="bg2"/>
          </a:solidFill>
          <a:ln w="9525">
            <a:noFill/>
            <a:miter lim="800000"/>
            <a:headEnd/>
            <a:tailEnd/>
          </a:ln>
        </p:spPr>
        <p:txBody>
          <a:bodyPr wrap="square">
            <a:spAutoFit/>
          </a:bodyPr>
          <a:lstStyle/>
          <a:p>
            <a:r>
              <a:rPr lang="en-US" sz="1600" b="1" dirty="0">
                <a:latin typeface="Calibri" pitchFamily="34" charset="0"/>
              </a:rPr>
              <a:t>1st - 10th Amendments: </a:t>
            </a:r>
            <a:r>
              <a:rPr lang="en-US" sz="1600" dirty="0">
                <a:latin typeface="Calibri" pitchFamily="34" charset="0"/>
              </a:rPr>
              <a:t>The Bill of Rights, 1791.</a:t>
            </a:r>
          </a:p>
          <a:p>
            <a:r>
              <a:rPr lang="en-US" sz="1600" b="1" dirty="0">
                <a:latin typeface="Calibri" pitchFamily="34" charset="0"/>
              </a:rPr>
              <a:t>11th Amendment:</a:t>
            </a:r>
            <a:r>
              <a:rPr lang="en-US" sz="1600" dirty="0">
                <a:latin typeface="Calibri" pitchFamily="34" charset="0"/>
              </a:rPr>
              <a:t> Grants states immunity from outside lawsuits, 1795.</a:t>
            </a:r>
            <a:endParaRPr lang="en-US" sz="1600" b="1" dirty="0">
              <a:latin typeface="Calibri" pitchFamily="34" charset="0"/>
            </a:endParaRPr>
          </a:p>
          <a:p>
            <a:r>
              <a:rPr lang="en-US" sz="1600" b="1" dirty="0">
                <a:latin typeface="Calibri" pitchFamily="34" charset="0"/>
              </a:rPr>
              <a:t>12th Amendment:</a:t>
            </a:r>
            <a:r>
              <a:rPr lang="en-US" sz="1600" dirty="0">
                <a:latin typeface="Calibri" pitchFamily="34" charset="0"/>
              </a:rPr>
              <a:t> Requires distinct votes for President and Vice President, 1804.</a:t>
            </a:r>
            <a:endParaRPr lang="en-US" sz="1600" b="1" dirty="0">
              <a:latin typeface="Calibri" pitchFamily="34" charset="0"/>
            </a:endParaRPr>
          </a:p>
          <a:p>
            <a:r>
              <a:rPr lang="en-US" sz="1600" b="1" dirty="0">
                <a:latin typeface="Calibri" pitchFamily="34" charset="0"/>
              </a:rPr>
              <a:t>13th Amendment: </a:t>
            </a:r>
            <a:r>
              <a:rPr lang="en-US" sz="1600" dirty="0">
                <a:latin typeface="Calibri" pitchFamily="34" charset="0"/>
              </a:rPr>
              <a:t>Abolished slavery, 1865.</a:t>
            </a:r>
          </a:p>
          <a:p>
            <a:r>
              <a:rPr lang="en-US" sz="1600" b="1" dirty="0">
                <a:latin typeface="Calibri" pitchFamily="34" charset="0"/>
              </a:rPr>
              <a:t>14th Amendment: </a:t>
            </a:r>
            <a:r>
              <a:rPr lang="en-US" sz="1600" dirty="0">
                <a:latin typeface="Calibri" pitchFamily="34" charset="0"/>
              </a:rPr>
              <a:t>Defines citizenship; includes clauses on due process and equal protection, </a:t>
            </a:r>
            <a:r>
              <a:rPr lang="en-US" sz="1600" dirty="0" smtClean="0">
                <a:latin typeface="Calibri" pitchFamily="34" charset="0"/>
              </a:rPr>
              <a:t>1868</a:t>
            </a:r>
            <a:r>
              <a:rPr lang="en-US" sz="1600" dirty="0">
                <a:latin typeface="Calibri" pitchFamily="34" charset="0"/>
              </a:rPr>
              <a:t>.</a:t>
            </a:r>
          </a:p>
          <a:p>
            <a:r>
              <a:rPr lang="en-US" sz="1600" b="1" dirty="0">
                <a:latin typeface="Calibri" pitchFamily="34" charset="0"/>
              </a:rPr>
              <a:t>15th Amendment:</a:t>
            </a:r>
            <a:r>
              <a:rPr lang="en-US" sz="1600" dirty="0">
                <a:latin typeface="Calibri" pitchFamily="34" charset="0"/>
              </a:rPr>
              <a:t> </a:t>
            </a:r>
            <a:r>
              <a:rPr lang="en-US" sz="1600" b="1" dirty="0">
                <a:solidFill>
                  <a:schemeClr val="hlink"/>
                </a:solidFill>
                <a:latin typeface="Calibri" pitchFamily="34" charset="0"/>
              </a:rPr>
              <a:t>Grants voting rights to male citizens of all races, 1870.</a:t>
            </a:r>
          </a:p>
          <a:p>
            <a:r>
              <a:rPr lang="en-US" sz="1600" b="1" dirty="0">
                <a:latin typeface="Calibri" pitchFamily="34" charset="0"/>
              </a:rPr>
              <a:t>16th Amendment:</a:t>
            </a:r>
            <a:r>
              <a:rPr lang="en-US" sz="1600" dirty="0">
                <a:latin typeface="Calibri" pitchFamily="34" charset="0"/>
              </a:rPr>
              <a:t> Authorizes a federal income tax, 1913.</a:t>
            </a:r>
            <a:endParaRPr lang="en-US" sz="1600" b="1" dirty="0">
              <a:latin typeface="Calibri" pitchFamily="34" charset="0"/>
            </a:endParaRPr>
          </a:p>
          <a:p>
            <a:r>
              <a:rPr lang="en-US" sz="1600" b="1" dirty="0">
                <a:latin typeface="Calibri" pitchFamily="34" charset="0"/>
              </a:rPr>
              <a:t>17th Amendment:</a:t>
            </a:r>
            <a:r>
              <a:rPr lang="en-US" sz="1600" dirty="0">
                <a:latin typeface="Calibri" pitchFamily="34" charset="0"/>
              </a:rPr>
              <a:t> Allows direct Senatorial elections by a state, 1913.</a:t>
            </a:r>
            <a:endParaRPr lang="en-US" sz="1600" b="1" dirty="0">
              <a:latin typeface="Calibri" pitchFamily="34" charset="0"/>
            </a:endParaRPr>
          </a:p>
          <a:p>
            <a:r>
              <a:rPr lang="en-US" sz="1600" b="1" i="1" dirty="0">
                <a:latin typeface="Calibri" pitchFamily="34" charset="0"/>
              </a:rPr>
              <a:t>18th Amendment:</a:t>
            </a:r>
            <a:r>
              <a:rPr lang="en-US" sz="1600" i="1" dirty="0">
                <a:latin typeface="Calibri" pitchFamily="34" charset="0"/>
              </a:rPr>
              <a:t> Enacted prohibition, 1919.</a:t>
            </a:r>
            <a:endParaRPr lang="en-US" sz="1600" b="1" i="1" dirty="0">
              <a:latin typeface="Calibri" pitchFamily="34" charset="0"/>
            </a:endParaRPr>
          </a:p>
          <a:p>
            <a:r>
              <a:rPr lang="en-US" sz="1600" b="1" dirty="0">
                <a:latin typeface="Calibri" pitchFamily="34" charset="0"/>
              </a:rPr>
              <a:t>19th Amendment:</a:t>
            </a:r>
            <a:r>
              <a:rPr lang="en-US" sz="1600" dirty="0">
                <a:latin typeface="Calibri" pitchFamily="34" charset="0"/>
              </a:rPr>
              <a:t> </a:t>
            </a:r>
            <a:r>
              <a:rPr lang="en-US" sz="1600" b="1" dirty="0">
                <a:solidFill>
                  <a:schemeClr val="hlink"/>
                </a:solidFill>
                <a:latin typeface="Calibri" pitchFamily="34" charset="0"/>
              </a:rPr>
              <a:t>Grants voting rights to </a:t>
            </a:r>
            <a:r>
              <a:rPr lang="en-US" sz="1600" b="1" dirty="0" smtClean="0">
                <a:solidFill>
                  <a:schemeClr val="hlink"/>
                </a:solidFill>
                <a:latin typeface="Calibri" pitchFamily="34" charset="0"/>
              </a:rPr>
              <a:t>women (i.e. all citizens), </a:t>
            </a:r>
            <a:r>
              <a:rPr lang="en-US" sz="1600" b="1" dirty="0">
                <a:solidFill>
                  <a:schemeClr val="hlink"/>
                </a:solidFill>
                <a:latin typeface="Calibri" pitchFamily="34" charset="0"/>
              </a:rPr>
              <a:t>1920.</a:t>
            </a:r>
          </a:p>
          <a:p>
            <a:r>
              <a:rPr lang="en-US" sz="1600" b="1" dirty="0">
                <a:latin typeface="Calibri" pitchFamily="34" charset="0"/>
              </a:rPr>
              <a:t>20th Amendment:</a:t>
            </a:r>
            <a:r>
              <a:rPr lang="en-US" sz="1600" dirty="0">
                <a:latin typeface="Calibri" pitchFamily="34" charset="0"/>
              </a:rPr>
              <a:t> "Lame Duck Amendment;" reduces time between </a:t>
            </a:r>
            <a:r>
              <a:rPr lang="en-US" sz="1600" dirty="0" smtClean="0">
                <a:latin typeface="Calibri" pitchFamily="34" charset="0"/>
              </a:rPr>
              <a:t>elections </a:t>
            </a:r>
            <a:r>
              <a:rPr lang="en-US" sz="1600" dirty="0">
                <a:latin typeface="Calibri" pitchFamily="34" charset="0"/>
              </a:rPr>
              <a:t>and </a:t>
            </a:r>
            <a:r>
              <a:rPr lang="en-US" sz="1600" dirty="0" smtClean="0">
                <a:latin typeface="Calibri" pitchFamily="34" charset="0"/>
              </a:rPr>
              <a:t>the service </a:t>
            </a:r>
            <a:r>
              <a:rPr lang="en-US" sz="1600" dirty="0">
                <a:latin typeface="Calibri" pitchFamily="34" charset="0"/>
              </a:rPr>
              <a:t>of </a:t>
            </a:r>
          </a:p>
          <a:p>
            <a:r>
              <a:rPr lang="en-US" sz="1600" dirty="0">
                <a:latin typeface="Calibri" pitchFamily="34" charset="0"/>
              </a:rPr>
              <a:t>	</a:t>
            </a:r>
            <a:r>
              <a:rPr lang="en-US" sz="1600" dirty="0" smtClean="0">
                <a:latin typeface="Calibri" pitchFamily="34" charset="0"/>
              </a:rPr>
              <a:t>elected officials</a:t>
            </a:r>
            <a:r>
              <a:rPr lang="en-US" sz="1600" dirty="0">
                <a:latin typeface="Calibri" pitchFamily="34" charset="0"/>
              </a:rPr>
              <a:t>, 1933.</a:t>
            </a:r>
            <a:endParaRPr lang="en-US" sz="1600" b="1" dirty="0">
              <a:latin typeface="Calibri" pitchFamily="34" charset="0"/>
            </a:endParaRPr>
          </a:p>
          <a:p>
            <a:r>
              <a:rPr lang="en-US" sz="1600" b="1" dirty="0">
                <a:latin typeface="Calibri" pitchFamily="34" charset="0"/>
              </a:rPr>
              <a:t>21st</a:t>
            </a:r>
            <a:r>
              <a:rPr lang="en-US" sz="1600" dirty="0">
                <a:latin typeface="Calibri" pitchFamily="34" charset="0"/>
              </a:rPr>
              <a:t> </a:t>
            </a:r>
            <a:r>
              <a:rPr lang="en-US" sz="1600" b="1" dirty="0">
                <a:latin typeface="Calibri" pitchFamily="34" charset="0"/>
              </a:rPr>
              <a:t>Amendment:</a:t>
            </a:r>
            <a:r>
              <a:rPr lang="en-US" sz="1600" dirty="0">
                <a:latin typeface="Calibri" pitchFamily="34" charset="0"/>
              </a:rPr>
              <a:t> Repealed the 18th</a:t>
            </a:r>
            <a:r>
              <a:rPr lang="en-US" sz="1600" b="1" dirty="0">
                <a:latin typeface="Calibri" pitchFamily="34" charset="0"/>
              </a:rPr>
              <a:t> </a:t>
            </a:r>
            <a:r>
              <a:rPr lang="en-US" sz="1600" dirty="0">
                <a:latin typeface="Calibri" pitchFamily="34" charset="0"/>
              </a:rPr>
              <a:t>Amendment, 1933.</a:t>
            </a:r>
            <a:endParaRPr lang="en-US" sz="1600" b="1" dirty="0">
              <a:latin typeface="Calibri" pitchFamily="34" charset="0"/>
            </a:endParaRPr>
          </a:p>
          <a:p>
            <a:r>
              <a:rPr lang="en-US" sz="1600" b="1" dirty="0">
                <a:latin typeface="Calibri" pitchFamily="34" charset="0"/>
              </a:rPr>
              <a:t>22nd</a:t>
            </a:r>
            <a:r>
              <a:rPr lang="en-US" sz="1600" dirty="0">
                <a:latin typeface="Calibri" pitchFamily="34" charset="0"/>
              </a:rPr>
              <a:t> </a:t>
            </a:r>
            <a:r>
              <a:rPr lang="en-US" sz="1600" b="1" dirty="0">
                <a:latin typeface="Calibri" pitchFamily="34" charset="0"/>
              </a:rPr>
              <a:t>Amendment:</a:t>
            </a:r>
            <a:r>
              <a:rPr lang="en-US" sz="1600" dirty="0">
                <a:latin typeface="Calibri" pitchFamily="34" charset="0"/>
              </a:rPr>
              <a:t> Creates the presidential term limit, 1951.</a:t>
            </a:r>
            <a:endParaRPr lang="en-US" sz="1600" b="1" dirty="0">
              <a:latin typeface="Calibri" pitchFamily="34" charset="0"/>
            </a:endParaRPr>
          </a:p>
          <a:p>
            <a:r>
              <a:rPr lang="en-US" sz="1600" b="1" dirty="0">
                <a:latin typeface="Calibri" pitchFamily="34" charset="0"/>
              </a:rPr>
              <a:t>23rd Amendment:</a:t>
            </a:r>
            <a:r>
              <a:rPr lang="en-US" sz="1600" dirty="0">
                <a:latin typeface="Calibri" pitchFamily="34" charset="0"/>
              </a:rPr>
              <a:t> Grants the District of Columbia electoral votes, 1961.</a:t>
            </a:r>
            <a:endParaRPr lang="en-US" sz="1600" b="1" dirty="0">
              <a:latin typeface="Calibri" pitchFamily="34" charset="0"/>
            </a:endParaRPr>
          </a:p>
          <a:p>
            <a:r>
              <a:rPr lang="en-US" sz="1600" b="1" dirty="0">
                <a:latin typeface="Calibri" pitchFamily="34" charset="0"/>
              </a:rPr>
              <a:t>24th Amendment:</a:t>
            </a:r>
            <a:r>
              <a:rPr lang="en-US" sz="1600" dirty="0">
                <a:latin typeface="Calibri" pitchFamily="34" charset="0"/>
              </a:rPr>
              <a:t> </a:t>
            </a:r>
            <a:r>
              <a:rPr lang="en-US" sz="1600" b="1" dirty="0">
                <a:solidFill>
                  <a:schemeClr val="hlink"/>
                </a:solidFill>
                <a:latin typeface="Calibri" pitchFamily="34" charset="0"/>
              </a:rPr>
              <a:t>Prohibits poll taxes, 1964.</a:t>
            </a:r>
          </a:p>
          <a:p>
            <a:r>
              <a:rPr lang="en-US" sz="1600" b="1" dirty="0">
                <a:latin typeface="Calibri" pitchFamily="34" charset="0"/>
              </a:rPr>
              <a:t>25th Amendment:</a:t>
            </a:r>
            <a:r>
              <a:rPr lang="en-US" sz="1600" dirty="0">
                <a:latin typeface="Calibri" pitchFamily="34" charset="0"/>
              </a:rPr>
              <a:t> Clarifies procedures regarding succession of President and Vice President </a:t>
            </a:r>
            <a:r>
              <a:rPr lang="en-US" sz="1600" dirty="0" smtClean="0">
                <a:latin typeface="Calibri" pitchFamily="34" charset="0"/>
              </a:rPr>
              <a:t>upon</a:t>
            </a:r>
            <a:endParaRPr lang="en-US" sz="1600" dirty="0">
              <a:latin typeface="Calibri" pitchFamily="34" charset="0"/>
            </a:endParaRPr>
          </a:p>
          <a:p>
            <a:r>
              <a:rPr lang="en-US" sz="1600" dirty="0">
                <a:latin typeface="Calibri" pitchFamily="34" charset="0"/>
              </a:rPr>
              <a:t>	</a:t>
            </a:r>
            <a:r>
              <a:rPr lang="en-US" sz="1600" dirty="0" smtClean="0">
                <a:latin typeface="Calibri" pitchFamily="34" charset="0"/>
              </a:rPr>
              <a:t>death </a:t>
            </a:r>
            <a:r>
              <a:rPr lang="en-US" sz="1600" dirty="0">
                <a:latin typeface="Calibri" pitchFamily="34" charset="0"/>
              </a:rPr>
              <a:t>or inability to serve, 1967.</a:t>
            </a:r>
            <a:endParaRPr lang="en-US" sz="1600" b="1" dirty="0">
              <a:latin typeface="Calibri" pitchFamily="34" charset="0"/>
            </a:endParaRPr>
          </a:p>
          <a:p>
            <a:r>
              <a:rPr lang="en-US" sz="1600" b="1" dirty="0">
                <a:latin typeface="Calibri" pitchFamily="34" charset="0"/>
              </a:rPr>
              <a:t>26th Amendment:</a:t>
            </a:r>
            <a:r>
              <a:rPr lang="en-US" sz="1600" dirty="0">
                <a:latin typeface="Calibri" pitchFamily="34" charset="0"/>
              </a:rPr>
              <a:t> </a:t>
            </a:r>
            <a:r>
              <a:rPr lang="en-US" sz="1600" b="1" dirty="0">
                <a:solidFill>
                  <a:schemeClr val="hlink"/>
                </a:solidFill>
                <a:latin typeface="Calibri" pitchFamily="34" charset="0"/>
              </a:rPr>
              <a:t>Establishes 18 as the minimum legal voting age, 1971.</a:t>
            </a:r>
          </a:p>
          <a:p>
            <a:r>
              <a:rPr lang="en-US" sz="1600" b="1" dirty="0">
                <a:latin typeface="Calibri" pitchFamily="34" charset="0"/>
              </a:rPr>
              <a:t>27th Amendment:</a:t>
            </a:r>
            <a:r>
              <a:rPr lang="en-US" sz="1600" dirty="0">
                <a:latin typeface="Calibri" pitchFamily="34" charset="0"/>
              </a:rPr>
              <a:t> Allows changes in Congressional salary only after a general </a:t>
            </a:r>
            <a:r>
              <a:rPr lang="en-US" sz="1600" dirty="0" smtClean="0">
                <a:latin typeface="Calibri" pitchFamily="34" charset="0"/>
              </a:rPr>
              <a:t>election</a:t>
            </a:r>
            <a:r>
              <a:rPr lang="en-US" sz="1600" dirty="0">
                <a:latin typeface="Calibri" pitchFamily="34" charset="0"/>
              </a:rPr>
              <a:t> </a:t>
            </a:r>
            <a:r>
              <a:rPr lang="en-US" altLang="ko-KR" sz="1600" dirty="0" smtClean="0">
                <a:latin typeface="Calibri" pitchFamily="34" charset="0"/>
                <a:ea typeface="굴림" pitchFamily="34" charset="-127"/>
              </a:rPr>
              <a:t>(</a:t>
            </a:r>
            <a:r>
              <a:rPr lang="en-US" altLang="ko-KR" sz="1600" dirty="0">
                <a:latin typeface="Calibri" pitchFamily="34" charset="0"/>
                <a:ea typeface="굴림" pitchFamily="34" charset="-127"/>
              </a:rPr>
              <a:t>originally </a:t>
            </a:r>
            <a:endParaRPr lang="en-US" altLang="ko-KR" sz="1600" dirty="0" smtClean="0">
              <a:latin typeface="Calibri" pitchFamily="34" charset="0"/>
              <a:ea typeface="굴림" pitchFamily="34" charset="-127"/>
            </a:endParaRPr>
          </a:p>
          <a:p>
            <a:r>
              <a:rPr lang="en-US" altLang="ko-KR" sz="1600" dirty="0">
                <a:latin typeface="Calibri" pitchFamily="34" charset="0"/>
                <a:ea typeface="굴림" pitchFamily="34" charset="-127"/>
              </a:rPr>
              <a:t>	</a:t>
            </a:r>
            <a:r>
              <a:rPr lang="en-US" altLang="ko-KR" sz="1600" dirty="0" smtClean="0">
                <a:latin typeface="Calibri" pitchFamily="34" charset="0"/>
                <a:ea typeface="굴림" pitchFamily="34" charset="-127"/>
              </a:rPr>
              <a:t>submitted </a:t>
            </a:r>
            <a:r>
              <a:rPr lang="en-US" altLang="ko-KR" sz="1600" dirty="0">
                <a:latin typeface="Calibri" pitchFamily="34" charset="0"/>
                <a:ea typeface="굴림" pitchFamily="34" charset="-127"/>
              </a:rPr>
              <a:t>in 1789) </a:t>
            </a:r>
            <a:r>
              <a:rPr lang="en-US" sz="1600" dirty="0">
                <a:latin typeface="Calibri" pitchFamily="34" charset="0"/>
              </a:rPr>
              <a:t>1992.</a:t>
            </a:r>
          </a:p>
        </p:txBody>
      </p:sp>
    </p:spTree>
    <p:extLst>
      <p:ext uri="{BB962C8B-B14F-4D97-AF65-F5344CB8AC3E}">
        <p14:creationId xmlns:p14="http://schemas.microsoft.com/office/powerpoint/2010/main" val="4240143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srcRect/>
          <a:stretch>
            <a:fillRect/>
          </a:stretch>
        </p:blipFill>
        <p:spPr bwMode="auto">
          <a:xfrm>
            <a:off x="530352" y="457200"/>
            <a:ext cx="8128000" cy="6096000"/>
          </a:xfrm>
          <a:prstGeom prst="rect">
            <a:avLst/>
          </a:prstGeom>
          <a:noFill/>
          <a:ln w="9525">
            <a:noFill/>
            <a:miter lim="800000"/>
            <a:headEnd/>
            <a:tailEnd/>
          </a:ln>
        </p:spPr>
      </p:pic>
      <p:sp>
        <p:nvSpPr>
          <p:cNvPr id="3" name="Slide Number Placeholder 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2F94EB3D-A8F5-4976-B1D8-1B1673987F7C}" type="slidenum">
              <a:rPr lang="en-US" sz="1200">
                <a:solidFill>
                  <a:schemeClr val="tx1">
                    <a:tint val="75000"/>
                  </a:schemeClr>
                </a:solidFill>
                <a:latin typeface="+mn-lt"/>
              </a:rPr>
              <a:pPr algn="r" fontAlgn="auto">
                <a:spcBef>
                  <a:spcPts val="0"/>
                </a:spcBef>
                <a:spcAft>
                  <a:spcPts val="0"/>
                </a:spcAft>
                <a:defRPr/>
              </a:pPr>
              <a:t>9</a:t>
            </a:fld>
            <a:endParaRPr lang="en-US" sz="1200" dirty="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4200</TotalTime>
  <Words>3216</Words>
  <Application>Microsoft Office PowerPoint</Application>
  <PresentationFormat>On-screen Show (4:3)</PresentationFormat>
  <Paragraphs>291</Paragraphs>
  <Slides>51</Slides>
  <Notes>51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Lesson 6 American Government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Selective Service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dc:creator>
  <cp:lastModifiedBy>Greg Lanza</cp:lastModifiedBy>
  <cp:revision>150</cp:revision>
  <dcterms:created xsi:type="dcterms:W3CDTF">2010-12-09T21:38:52Z</dcterms:created>
  <dcterms:modified xsi:type="dcterms:W3CDTF">2017-02-26T11:25:22Z</dcterms:modified>
</cp:coreProperties>
</file>