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57" r:id="rId4"/>
    <p:sldId id="267" r:id="rId5"/>
    <p:sldId id="260" r:id="rId6"/>
    <p:sldId id="268" r:id="rId7"/>
    <p:sldId id="259" r:id="rId8"/>
    <p:sldId id="261" r:id="rId9"/>
    <p:sldId id="264" r:id="rId10"/>
    <p:sldId id="262" r:id="rId11"/>
    <p:sldId id="263" r:id="rId12"/>
    <p:sldId id="269" r:id="rId13"/>
    <p:sldId id="26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ficy, Homa" initials="NH" lastIdx="1" clrIdx="0">
    <p:extLst>
      <p:ext uri="{19B8F6BF-5375-455C-9EA6-DF929625EA0E}">
        <p15:presenceInfo xmlns:p15="http://schemas.microsoft.com/office/powerpoint/2012/main" userId="S-1-5-21-530413078-258950577-483988704-115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3757" autoAdjust="0"/>
  </p:normalViewPr>
  <p:slideViewPr>
    <p:cSldViewPr snapToGrid="0">
      <p:cViewPr varScale="1">
        <p:scale>
          <a:sx n="85" d="100"/>
          <a:sy n="85" d="100"/>
        </p:scale>
        <p:origin x="82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D62C1C-FB98-423A-BFDA-196413E9C3AE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821ADF52-F09B-4F39-9C63-8B86D7046232}">
      <dgm:prSet phldrT="[Text]" custT="1"/>
      <dgm:spPr>
        <a:solidFill>
          <a:srgbClr val="FFC000"/>
        </a:solidFill>
        <a:ln w="25400">
          <a:solidFill>
            <a:srgbClr val="FF0000"/>
          </a:solidFill>
          <a:prstDash val="dash"/>
        </a:ln>
      </dgm:spPr>
      <dgm:t>
        <a:bodyPr/>
        <a:lstStyle/>
        <a:p>
          <a:pPr algn="ctr"/>
          <a:r>
            <a:rPr lang="en-US" sz="1200"/>
            <a:t>Lead Immigration Counselor  (1FT)</a:t>
          </a:r>
          <a:endParaRPr lang="en-US" sz="800"/>
        </a:p>
      </dgm:t>
    </dgm:pt>
    <dgm:pt modelId="{6A98FEDF-4972-4535-914D-E8CFE9028024}" type="parTrans" cxnId="{1E656032-9FE1-49B7-8732-01DAAF03D959}">
      <dgm:prSet/>
      <dgm:spPr/>
      <dgm:t>
        <a:bodyPr/>
        <a:lstStyle/>
        <a:p>
          <a:pPr algn="ctr"/>
          <a:endParaRPr lang="en-US"/>
        </a:p>
      </dgm:t>
    </dgm:pt>
    <dgm:pt modelId="{BFA2CE52-1002-42C3-87D7-0AE7373A075B}" type="sibTrans" cxnId="{1E656032-9FE1-49B7-8732-01DAAF03D959}">
      <dgm:prSet/>
      <dgm:spPr/>
      <dgm:t>
        <a:bodyPr/>
        <a:lstStyle/>
        <a:p>
          <a:pPr algn="ctr"/>
          <a:endParaRPr lang="en-US"/>
        </a:p>
      </dgm:t>
    </dgm:pt>
    <dgm:pt modelId="{3A888462-AB6C-4181-9FDB-5868B72806CC}">
      <dgm:prSet phldrT="[Text]" custT="1"/>
      <dgm:spPr>
        <a:solidFill>
          <a:srgbClr val="FFFF00"/>
        </a:solidFill>
      </dgm:spPr>
      <dgm:t>
        <a:bodyPr/>
        <a:lstStyle/>
        <a:p>
          <a:pPr algn="ctr"/>
          <a:r>
            <a:rPr lang="en-US" sz="1200"/>
            <a:t>Adult Education Director </a:t>
          </a:r>
        </a:p>
      </dgm:t>
    </dgm:pt>
    <dgm:pt modelId="{96B67F5B-5EE1-4DC1-9B5F-F7308CA65F39}" type="parTrans" cxnId="{CAA06905-8505-4819-9F30-5C0BC6F0327F}">
      <dgm:prSet/>
      <dgm:spPr/>
      <dgm:t>
        <a:bodyPr/>
        <a:lstStyle/>
        <a:p>
          <a:pPr algn="ctr"/>
          <a:endParaRPr lang="en-US"/>
        </a:p>
      </dgm:t>
    </dgm:pt>
    <dgm:pt modelId="{672B2117-4397-4B97-9BD3-D4F8634BC628}" type="sibTrans" cxnId="{CAA06905-8505-4819-9F30-5C0BC6F0327F}">
      <dgm:prSet/>
      <dgm:spPr/>
      <dgm:t>
        <a:bodyPr/>
        <a:lstStyle/>
        <a:p>
          <a:pPr algn="ctr"/>
          <a:endParaRPr lang="en-US"/>
        </a:p>
      </dgm:t>
    </dgm:pt>
    <dgm:pt modelId="{162DEE2E-DD05-4A26-AA1D-66B07FD6C1D7}">
      <dgm:prSet custT="1"/>
      <dgm:spPr>
        <a:solidFill>
          <a:srgbClr val="FFFF00"/>
        </a:solidFill>
      </dgm:spPr>
      <dgm:t>
        <a:bodyPr/>
        <a:lstStyle/>
        <a:p>
          <a:pPr algn="ctr"/>
          <a:r>
            <a:rPr lang="en-US" sz="1200"/>
            <a:t>Education Site Manager (1FT)</a:t>
          </a:r>
        </a:p>
      </dgm:t>
    </dgm:pt>
    <dgm:pt modelId="{0552B333-3E5A-4D74-94A0-41FF4265DB67}" type="parTrans" cxnId="{65ED10BB-F865-4683-A9B9-E2C02FA28FF9}">
      <dgm:prSet/>
      <dgm:spPr/>
      <dgm:t>
        <a:bodyPr/>
        <a:lstStyle/>
        <a:p>
          <a:pPr algn="ctr"/>
          <a:endParaRPr lang="en-US"/>
        </a:p>
      </dgm:t>
    </dgm:pt>
    <dgm:pt modelId="{78118DC7-DF02-4299-B777-336961C04608}" type="sibTrans" cxnId="{65ED10BB-F865-4683-A9B9-E2C02FA28FF9}">
      <dgm:prSet/>
      <dgm:spPr/>
      <dgm:t>
        <a:bodyPr/>
        <a:lstStyle/>
        <a:p>
          <a:pPr algn="ctr"/>
          <a:endParaRPr lang="en-US"/>
        </a:p>
      </dgm:t>
    </dgm:pt>
    <dgm:pt modelId="{CFBE76E4-90E6-4E90-A13D-1C5B045D6078}">
      <dgm:prSet custT="1"/>
      <dgm:spPr>
        <a:solidFill>
          <a:srgbClr val="FFFF00"/>
        </a:solidFill>
      </dgm:spPr>
      <dgm:t>
        <a:bodyPr/>
        <a:lstStyle/>
        <a:p>
          <a:pPr algn="ctr"/>
          <a:r>
            <a:rPr lang="en-US" sz="1200"/>
            <a:t>Volunteers: Cultural Naviagtors/  Tutors /Mentors </a:t>
          </a:r>
        </a:p>
      </dgm:t>
    </dgm:pt>
    <dgm:pt modelId="{DE7D4E72-4427-41FB-989E-756EE0F59D58}" type="parTrans" cxnId="{D93F2A50-3A9B-4C7B-B574-9ED042D2D0DB}">
      <dgm:prSet/>
      <dgm:spPr/>
      <dgm:t>
        <a:bodyPr/>
        <a:lstStyle/>
        <a:p>
          <a:pPr algn="ctr"/>
          <a:endParaRPr lang="en-US"/>
        </a:p>
      </dgm:t>
    </dgm:pt>
    <dgm:pt modelId="{CB43B61C-F171-4CAE-ACE6-D58EFAFA472B}" type="sibTrans" cxnId="{D93F2A50-3A9B-4C7B-B574-9ED042D2D0DB}">
      <dgm:prSet/>
      <dgm:spPr/>
      <dgm:t>
        <a:bodyPr/>
        <a:lstStyle/>
        <a:p>
          <a:pPr algn="ctr"/>
          <a:endParaRPr lang="en-US"/>
        </a:p>
      </dgm:t>
    </dgm:pt>
    <dgm:pt modelId="{5A3A8DE4-658E-43EA-91C5-B402658A6633}" type="asst">
      <dgm:prSet custT="1"/>
      <dgm:spPr>
        <a:solidFill>
          <a:srgbClr val="FFFF00"/>
        </a:solidFill>
      </dgm:spPr>
      <dgm:t>
        <a:bodyPr/>
        <a:lstStyle/>
        <a:p>
          <a:pPr algn="ctr"/>
          <a:r>
            <a:rPr lang="en-US" sz="1200"/>
            <a:t>Adult Learner Assistant (1PT)</a:t>
          </a:r>
        </a:p>
      </dgm:t>
    </dgm:pt>
    <dgm:pt modelId="{4F149E2A-73DC-4B74-93FC-DC5B882097B8}" type="parTrans" cxnId="{3FDE23DA-B39E-4AF2-A4C6-7066F3D5149E}">
      <dgm:prSet/>
      <dgm:spPr/>
      <dgm:t>
        <a:bodyPr/>
        <a:lstStyle/>
        <a:p>
          <a:pPr algn="ctr"/>
          <a:endParaRPr lang="en-US"/>
        </a:p>
      </dgm:t>
    </dgm:pt>
    <dgm:pt modelId="{4D74BA5D-6164-4339-A275-95EFAECC7C4B}" type="sibTrans" cxnId="{3FDE23DA-B39E-4AF2-A4C6-7066F3D5149E}">
      <dgm:prSet/>
      <dgm:spPr/>
      <dgm:t>
        <a:bodyPr/>
        <a:lstStyle/>
        <a:p>
          <a:pPr algn="ctr"/>
          <a:endParaRPr lang="en-US"/>
        </a:p>
      </dgm:t>
    </dgm:pt>
    <dgm:pt modelId="{23617D15-1A5D-465D-BA78-1B1280DE88B4}" type="asst">
      <dgm:prSet custT="1"/>
      <dgm:spPr/>
      <dgm:t>
        <a:bodyPr/>
        <a:lstStyle/>
        <a:p>
          <a:pPr algn="ctr"/>
          <a:r>
            <a:rPr lang="en-US" sz="1200"/>
            <a:t>Passport Agent </a:t>
          </a:r>
        </a:p>
      </dgm:t>
    </dgm:pt>
    <dgm:pt modelId="{0A74E515-4C30-43F2-A076-37F438EB32F9}" type="parTrans" cxnId="{9922314B-A0A3-4767-B7D7-C04DEAD21D4D}">
      <dgm:prSet/>
      <dgm:spPr/>
      <dgm:t>
        <a:bodyPr/>
        <a:lstStyle/>
        <a:p>
          <a:pPr algn="ctr"/>
          <a:endParaRPr lang="en-US"/>
        </a:p>
      </dgm:t>
    </dgm:pt>
    <dgm:pt modelId="{9FF71F72-FBEE-42EA-95C5-613D4E0D9DD6}" type="sibTrans" cxnId="{9922314B-A0A3-4767-B7D7-C04DEAD21D4D}">
      <dgm:prSet/>
      <dgm:spPr/>
      <dgm:t>
        <a:bodyPr/>
        <a:lstStyle/>
        <a:p>
          <a:pPr algn="ctr"/>
          <a:endParaRPr lang="en-US"/>
        </a:p>
      </dgm:t>
    </dgm:pt>
    <dgm:pt modelId="{1CD4E003-57F4-41B1-8C01-495533F30A53}" type="asst">
      <dgm:prSet custT="1"/>
      <dgm:spPr>
        <a:solidFill>
          <a:srgbClr val="FFC000"/>
        </a:solidFill>
        <a:ln w="25400">
          <a:solidFill>
            <a:srgbClr val="FF0000"/>
          </a:solidFill>
          <a:prstDash val="dash"/>
        </a:ln>
      </dgm:spPr>
      <dgm:t>
        <a:bodyPr/>
        <a:lstStyle/>
        <a:p>
          <a:pPr algn="ctr"/>
          <a:r>
            <a:rPr lang="en-US" sz="1200"/>
            <a:t>Immigration Counselors  (4PT)</a:t>
          </a:r>
        </a:p>
      </dgm:t>
    </dgm:pt>
    <dgm:pt modelId="{C6FD9E6A-D47B-41B3-84F8-0E83BD3CC461}" type="parTrans" cxnId="{DB9525AE-087C-40ED-A79A-E2D2569BBA65}">
      <dgm:prSet/>
      <dgm:spPr/>
      <dgm:t>
        <a:bodyPr/>
        <a:lstStyle/>
        <a:p>
          <a:pPr algn="ctr"/>
          <a:endParaRPr lang="en-US"/>
        </a:p>
      </dgm:t>
    </dgm:pt>
    <dgm:pt modelId="{163971DE-CB0B-4799-AC11-FF8DBACDE180}" type="sibTrans" cxnId="{DB9525AE-087C-40ED-A79A-E2D2569BBA65}">
      <dgm:prSet/>
      <dgm:spPr/>
      <dgm:t>
        <a:bodyPr/>
        <a:lstStyle/>
        <a:p>
          <a:pPr algn="ctr"/>
          <a:endParaRPr lang="en-US"/>
        </a:p>
      </dgm:t>
    </dgm:pt>
    <dgm:pt modelId="{B408950D-B53C-439A-AAB6-9D8D7811879A}" type="asst">
      <dgm:prSet custT="1"/>
      <dgm:spPr>
        <a:solidFill>
          <a:srgbClr val="FFC000"/>
        </a:solidFill>
        <a:ln w="28575">
          <a:solidFill>
            <a:srgbClr val="FF0000"/>
          </a:solidFill>
          <a:prstDash val="solid"/>
        </a:ln>
      </dgm:spPr>
      <dgm:t>
        <a:bodyPr/>
        <a:lstStyle/>
        <a:p>
          <a:pPr algn="ctr"/>
          <a:r>
            <a:rPr lang="en-US" sz="1200"/>
            <a:t>Citizenship Project  Coordinator (PT</a:t>
          </a:r>
          <a:r>
            <a:rPr lang="en-US" sz="1000"/>
            <a:t>)</a:t>
          </a:r>
        </a:p>
      </dgm:t>
    </dgm:pt>
    <dgm:pt modelId="{E5853ED3-38A9-4076-82D3-1F9F7F04BBB6}" type="parTrans" cxnId="{194B443F-311A-4C64-BF60-4E9BE54BE72D}">
      <dgm:prSet/>
      <dgm:spPr/>
      <dgm:t>
        <a:bodyPr/>
        <a:lstStyle/>
        <a:p>
          <a:pPr algn="ctr"/>
          <a:endParaRPr lang="en-US"/>
        </a:p>
      </dgm:t>
    </dgm:pt>
    <dgm:pt modelId="{E8827EC1-7C51-4968-BB19-6E1D202E1177}" type="sibTrans" cxnId="{194B443F-311A-4C64-BF60-4E9BE54BE72D}">
      <dgm:prSet/>
      <dgm:spPr/>
      <dgm:t>
        <a:bodyPr/>
        <a:lstStyle/>
        <a:p>
          <a:pPr algn="ctr"/>
          <a:endParaRPr lang="en-US"/>
        </a:p>
      </dgm:t>
    </dgm:pt>
    <dgm:pt modelId="{88058051-EC75-40B7-B16C-89085EC78C72}" type="asst">
      <dgm:prSet custT="1"/>
      <dgm:spPr>
        <a:solidFill>
          <a:srgbClr val="FFC000"/>
        </a:solidFill>
        <a:ln w="25400">
          <a:solidFill>
            <a:srgbClr val="FF0000"/>
          </a:solidFill>
          <a:prstDash val="dash"/>
        </a:ln>
      </dgm:spPr>
      <dgm:t>
        <a:bodyPr/>
        <a:lstStyle/>
        <a:p>
          <a:pPr algn="ctr"/>
          <a:r>
            <a:rPr lang="en-US" sz="900" dirty="0"/>
            <a:t> </a:t>
          </a:r>
        </a:p>
        <a:p>
          <a:pPr algn="ctr"/>
          <a:r>
            <a:rPr lang="en-US" sz="1200" dirty="0" smtClean="0"/>
            <a:t>Citizenship Classes</a:t>
          </a:r>
          <a:endParaRPr lang="en-US" sz="1200" dirty="0"/>
        </a:p>
        <a:p>
          <a:pPr algn="ctr"/>
          <a:endParaRPr lang="en-US" sz="900" dirty="0"/>
        </a:p>
      </dgm:t>
    </dgm:pt>
    <dgm:pt modelId="{67886F65-C496-49BC-A122-2AE6D1A5075E}" type="parTrans" cxnId="{EF16E345-F76B-483C-BD56-CFEDED01A3B0}">
      <dgm:prSet/>
      <dgm:spPr/>
      <dgm:t>
        <a:bodyPr/>
        <a:lstStyle/>
        <a:p>
          <a:pPr algn="ctr"/>
          <a:endParaRPr lang="en-US"/>
        </a:p>
      </dgm:t>
    </dgm:pt>
    <dgm:pt modelId="{32CA80F2-1E88-4844-99A7-28879379DCE8}" type="sibTrans" cxnId="{EF16E345-F76B-483C-BD56-CFEDED01A3B0}">
      <dgm:prSet/>
      <dgm:spPr/>
      <dgm:t>
        <a:bodyPr/>
        <a:lstStyle/>
        <a:p>
          <a:pPr algn="ctr"/>
          <a:endParaRPr lang="en-US"/>
        </a:p>
      </dgm:t>
    </dgm:pt>
    <dgm:pt modelId="{AB3EAFCD-612F-4C4B-9A4C-252C86A44D9C}">
      <dgm:prSet custT="1"/>
      <dgm:spPr>
        <a:solidFill>
          <a:srgbClr val="FFFF00"/>
        </a:solidFill>
      </dgm:spPr>
      <dgm:t>
        <a:bodyPr/>
        <a:lstStyle/>
        <a:p>
          <a:pPr algn="ctr"/>
          <a:r>
            <a:rPr lang="en-US" sz="1200"/>
            <a:t>Transition Specialist   (1FT)</a:t>
          </a:r>
        </a:p>
      </dgm:t>
    </dgm:pt>
    <dgm:pt modelId="{BA3CAADF-2BA0-44B5-837C-13E39C86F935}" type="parTrans" cxnId="{F792626D-2257-4C21-9156-9BFEB41EEE1A}">
      <dgm:prSet/>
      <dgm:spPr/>
      <dgm:t>
        <a:bodyPr/>
        <a:lstStyle/>
        <a:p>
          <a:pPr algn="ctr"/>
          <a:endParaRPr lang="en-US"/>
        </a:p>
      </dgm:t>
    </dgm:pt>
    <dgm:pt modelId="{26DDFEEB-44AB-410F-8F07-2E3932E3FE17}" type="sibTrans" cxnId="{F792626D-2257-4C21-9156-9BFEB41EEE1A}">
      <dgm:prSet/>
      <dgm:spPr/>
      <dgm:t>
        <a:bodyPr/>
        <a:lstStyle/>
        <a:p>
          <a:pPr algn="ctr"/>
          <a:endParaRPr lang="en-US"/>
        </a:p>
      </dgm:t>
    </dgm:pt>
    <dgm:pt modelId="{B2949898-95BD-4514-83ED-B8CD010DA35C}" type="asst">
      <dgm:prSet/>
      <dgm:spPr>
        <a:solidFill>
          <a:schemeClr val="bg1"/>
        </a:solidFill>
      </dgm:spPr>
      <dgm:t>
        <a:bodyPr/>
        <a:lstStyle/>
        <a:p>
          <a:pPr algn="ctr"/>
          <a:r>
            <a:rPr lang="en-US" dirty="0"/>
            <a:t>Workforce Development </a:t>
          </a:r>
        </a:p>
        <a:p>
          <a:pPr algn="ctr"/>
          <a:r>
            <a:rPr lang="en-US" dirty="0"/>
            <a:t>Co-located Services  </a:t>
          </a:r>
        </a:p>
      </dgm:t>
    </dgm:pt>
    <dgm:pt modelId="{5D320E94-EA74-40D4-976A-0F6B3426F7E3}" type="parTrans" cxnId="{D6566477-2888-4D29-AE2E-34978F55DB57}">
      <dgm:prSet/>
      <dgm:spPr/>
      <dgm:t>
        <a:bodyPr/>
        <a:lstStyle/>
        <a:p>
          <a:pPr algn="ctr"/>
          <a:endParaRPr lang="en-US"/>
        </a:p>
      </dgm:t>
    </dgm:pt>
    <dgm:pt modelId="{121F11FA-8DD5-425F-849B-7BBC17ED4385}" type="sibTrans" cxnId="{D6566477-2888-4D29-AE2E-34978F55DB57}">
      <dgm:prSet/>
      <dgm:spPr/>
      <dgm:t>
        <a:bodyPr/>
        <a:lstStyle/>
        <a:p>
          <a:pPr algn="ctr"/>
          <a:endParaRPr lang="en-US"/>
        </a:p>
      </dgm:t>
    </dgm:pt>
    <dgm:pt modelId="{1E140C03-C342-43B8-8E70-446CEBB27218}" type="asst">
      <dgm:prSet custT="1"/>
      <dgm:spPr/>
      <dgm:t>
        <a:bodyPr/>
        <a:lstStyle/>
        <a:p>
          <a:pPr algn="ctr"/>
          <a:r>
            <a:rPr lang="en-US" sz="1200"/>
            <a:t>Secondary Ed </a:t>
          </a:r>
        </a:p>
        <a:p>
          <a:pPr algn="ctr"/>
          <a:r>
            <a:rPr lang="en-US" sz="1200"/>
            <a:t>COHS / GED </a:t>
          </a:r>
        </a:p>
      </dgm:t>
    </dgm:pt>
    <dgm:pt modelId="{24A75504-7A34-40C3-9469-86A0370CBF0B}" type="parTrans" cxnId="{166B8769-FDA9-45B0-A738-F5B5F2CC19EE}">
      <dgm:prSet/>
      <dgm:spPr/>
      <dgm:t>
        <a:bodyPr/>
        <a:lstStyle/>
        <a:p>
          <a:pPr algn="ctr"/>
          <a:endParaRPr lang="en-US"/>
        </a:p>
      </dgm:t>
    </dgm:pt>
    <dgm:pt modelId="{3B7B9CD7-6D0B-45A1-ADBF-6A5C0AEFDB63}" type="sibTrans" cxnId="{166B8769-FDA9-45B0-A738-F5B5F2CC19EE}">
      <dgm:prSet/>
      <dgm:spPr/>
      <dgm:t>
        <a:bodyPr/>
        <a:lstStyle/>
        <a:p>
          <a:pPr algn="ctr"/>
          <a:endParaRPr lang="en-US"/>
        </a:p>
      </dgm:t>
    </dgm:pt>
    <dgm:pt modelId="{3F46F3C0-BC92-4CA7-BE6A-3B5A88ABD8BA}" type="asst">
      <dgm:prSet custT="1"/>
      <dgm:spPr>
        <a:solidFill>
          <a:srgbClr val="FFFF00"/>
        </a:solidFill>
      </dgm:spPr>
      <dgm:t>
        <a:bodyPr/>
        <a:lstStyle/>
        <a:p>
          <a:pPr algn="ctr"/>
          <a:r>
            <a:rPr lang="en-US" sz="1200" dirty="0" smtClean="0"/>
            <a:t>ESL Classes  </a:t>
          </a:r>
          <a:r>
            <a:rPr lang="en-US" sz="900" dirty="0" smtClean="0"/>
            <a:t> </a:t>
          </a:r>
          <a:endParaRPr lang="en-US" sz="900" dirty="0"/>
        </a:p>
      </dgm:t>
    </dgm:pt>
    <dgm:pt modelId="{607CE733-7081-4619-8347-33A53AAEFA04}" type="sibTrans" cxnId="{9B3E5148-1C7C-4FF8-BC50-E73ED9DAC0D3}">
      <dgm:prSet/>
      <dgm:spPr/>
      <dgm:t>
        <a:bodyPr/>
        <a:lstStyle/>
        <a:p>
          <a:pPr algn="ctr"/>
          <a:endParaRPr lang="en-US"/>
        </a:p>
      </dgm:t>
    </dgm:pt>
    <dgm:pt modelId="{D6E57C57-CB4F-481D-89D4-C30995FEA41F}" type="parTrans" cxnId="{9B3E5148-1C7C-4FF8-BC50-E73ED9DAC0D3}">
      <dgm:prSet/>
      <dgm:spPr/>
      <dgm:t>
        <a:bodyPr/>
        <a:lstStyle/>
        <a:p>
          <a:pPr algn="ctr"/>
          <a:endParaRPr lang="en-US"/>
        </a:p>
      </dgm:t>
    </dgm:pt>
    <dgm:pt modelId="{2813C09A-069D-408A-B770-2571E7203229}">
      <dgm:prSet custT="1"/>
      <dgm:spPr>
        <a:solidFill>
          <a:srgbClr val="FFFF00"/>
        </a:solidFill>
      </dgm:spPr>
      <dgm:t>
        <a:bodyPr/>
        <a:lstStyle/>
        <a:p>
          <a:pPr algn="ctr"/>
          <a:r>
            <a:rPr lang="en-US" sz="1200" dirty="0" smtClean="0"/>
            <a:t>Career Pathways </a:t>
          </a:r>
        </a:p>
        <a:p>
          <a:pPr algn="ctr"/>
          <a:r>
            <a:rPr lang="en-US" sz="1200" dirty="0" smtClean="0"/>
            <a:t>for Immigrants  </a:t>
          </a:r>
          <a:endParaRPr lang="en-US" sz="1200" dirty="0"/>
        </a:p>
      </dgm:t>
    </dgm:pt>
    <dgm:pt modelId="{445B370E-1A36-4B24-AB6C-50FCF2A965B1}" type="parTrans" cxnId="{67060255-53A0-4779-935C-125B5B3FF4A0}">
      <dgm:prSet/>
      <dgm:spPr/>
      <dgm:t>
        <a:bodyPr/>
        <a:lstStyle/>
        <a:p>
          <a:pPr algn="ctr"/>
          <a:endParaRPr lang="en-US"/>
        </a:p>
      </dgm:t>
    </dgm:pt>
    <dgm:pt modelId="{47EEF650-9EF9-4007-BB83-D25B1EE6F758}" type="sibTrans" cxnId="{67060255-53A0-4779-935C-125B5B3FF4A0}">
      <dgm:prSet/>
      <dgm:spPr/>
      <dgm:t>
        <a:bodyPr/>
        <a:lstStyle/>
        <a:p>
          <a:pPr algn="ctr"/>
          <a:endParaRPr lang="en-US"/>
        </a:p>
      </dgm:t>
    </dgm:pt>
    <dgm:pt modelId="{655A5EBF-8696-4F06-81B8-89E05FB8C18E}">
      <dgm:prSet custT="1"/>
      <dgm:spPr/>
      <dgm:t>
        <a:bodyPr/>
        <a:lstStyle/>
        <a:p>
          <a:pPr algn="ctr"/>
          <a:r>
            <a:rPr lang="en-US" sz="1200"/>
            <a:t>Perason Testing </a:t>
          </a:r>
        </a:p>
      </dgm:t>
    </dgm:pt>
    <dgm:pt modelId="{1BA16C08-3D30-49D3-943E-EAA9A762C8ED}" type="parTrans" cxnId="{C321FE40-899D-4589-BA73-4300A93E02B7}">
      <dgm:prSet/>
      <dgm:spPr/>
      <dgm:t>
        <a:bodyPr/>
        <a:lstStyle/>
        <a:p>
          <a:pPr algn="ctr"/>
          <a:endParaRPr lang="en-US"/>
        </a:p>
      </dgm:t>
    </dgm:pt>
    <dgm:pt modelId="{62586227-25FB-4481-BFC5-21999A7DD8AC}" type="sibTrans" cxnId="{C321FE40-899D-4589-BA73-4300A93E02B7}">
      <dgm:prSet/>
      <dgm:spPr/>
      <dgm:t>
        <a:bodyPr/>
        <a:lstStyle/>
        <a:p>
          <a:pPr algn="ctr"/>
          <a:endParaRPr lang="en-US"/>
        </a:p>
      </dgm:t>
    </dgm:pt>
    <dgm:pt modelId="{7713EE95-577C-411E-83EB-B5890D708212}" type="asst">
      <dgm:prSet phldrT="[Text]" custT="1"/>
      <dgm:spPr>
        <a:solidFill>
          <a:srgbClr val="FFFF00"/>
        </a:solidFill>
      </dgm:spPr>
      <dgm:t>
        <a:bodyPr/>
        <a:lstStyle/>
        <a:p>
          <a:pPr algn="ctr"/>
          <a:r>
            <a:rPr lang="en-US" sz="1200"/>
            <a:t>Administrative/Data  Coordinator</a:t>
          </a:r>
        </a:p>
      </dgm:t>
    </dgm:pt>
    <dgm:pt modelId="{CFEEE593-3E68-4DC8-BCB3-474B54EB475F}" type="sibTrans" cxnId="{1A125E4C-8217-409B-A4D9-57DD3A076A18}">
      <dgm:prSet/>
      <dgm:spPr/>
      <dgm:t>
        <a:bodyPr/>
        <a:lstStyle/>
        <a:p>
          <a:pPr algn="ctr"/>
          <a:endParaRPr lang="en-US"/>
        </a:p>
      </dgm:t>
    </dgm:pt>
    <dgm:pt modelId="{03296FFD-1805-4C84-A13F-E8BB64370A69}" type="parTrans" cxnId="{1A125E4C-8217-409B-A4D9-57DD3A076A18}">
      <dgm:prSet/>
      <dgm:spPr/>
      <dgm:t>
        <a:bodyPr/>
        <a:lstStyle/>
        <a:p>
          <a:pPr algn="ctr"/>
          <a:endParaRPr lang="en-US"/>
        </a:p>
      </dgm:t>
    </dgm:pt>
    <dgm:pt modelId="{8AC36839-BB6B-4432-8A68-463F87A0364C}">
      <dgm:prSet phldrT="[Text]" custT="1"/>
      <dgm:spPr/>
      <dgm:t>
        <a:bodyPr/>
        <a:lstStyle/>
        <a:p>
          <a:pPr algn="ctr"/>
          <a:r>
            <a:rPr lang="en-US" sz="1200"/>
            <a:t>Chief Adult Learning Officer </a:t>
          </a:r>
        </a:p>
      </dgm:t>
    </dgm:pt>
    <dgm:pt modelId="{CB3B8370-2A87-4D66-A944-CF67041CD3D2}" type="sibTrans" cxnId="{B3CCA9D6-A62E-4267-99D6-867C850923A0}">
      <dgm:prSet/>
      <dgm:spPr/>
      <dgm:t>
        <a:bodyPr/>
        <a:lstStyle/>
        <a:p>
          <a:pPr algn="ctr"/>
          <a:endParaRPr lang="en-US"/>
        </a:p>
      </dgm:t>
    </dgm:pt>
    <dgm:pt modelId="{1CAA747D-0787-4BBD-AC76-5A951BD72691}" type="parTrans" cxnId="{B3CCA9D6-A62E-4267-99D6-867C850923A0}">
      <dgm:prSet/>
      <dgm:spPr/>
      <dgm:t>
        <a:bodyPr/>
        <a:lstStyle/>
        <a:p>
          <a:pPr algn="ctr"/>
          <a:endParaRPr lang="en-US"/>
        </a:p>
      </dgm:t>
    </dgm:pt>
    <dgm:pt modelId="{A9C5D66F-A24F-4A40-9FAF-F8EAADB78F93}" type="pres">
      <dgm:prSet presAssocID="{B4D62C1C-FB98-423A-BFDA-196413E9C3A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36FF018-F5C4-4950-960B-3C291D223106}" type="pres">
      <dgm:prSet presAssocID="{8AC36839-BB6B-4432-8A68-463F87A0364C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97145231-14D7-4925-A288-FE144216CEDD}" type="pres">
      <dgm:prSet presAssocID="{8AC36839-BB6B-4432-8A68-463F87A0364C}" presName="rootComposite1" presStyleCnt="0"/>
      <dgm:spPr/>
      <dgm:t>
        <a:bodyPr/>
        <a:lstStyle/>
        <a:p>
          <a:endParaRPr lang="en-US"/>
        </a:p>
      </dgm:t>
    </dgm:pt>
    <dgm:pt modelId="{3C1A279D-54C4-43D6-95DC-D8A34B2DBF95}" type="pres">
      <dgm:prSet presAssocID="{8AC36839-BB6B-4432-8A68-463F87A0364C}" presName="rootText1" presStyleLbl="node0" presStyleIdx="0" presStyleCnt="1" custScaleX="288676" custScaleY="9973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9A5AF3A-2E79-43E1-A64E-B4844CB89EDE}" type="pres">
      <dgm:prSet presAssocID="{8AC36839-BB6B-4432-8A68-463F87A0364C}" presName="rootConnector1" presStyleLbl="node1" presStyleIdx="0" presStyleCnt="0"/>
      <dgm:spPr/>
      <dgm:t>
        <a:bodyPr/>
        <a:lstStyle/>
        <a:p>
          <a:endParaRPr lang="en-US"/>
        </a:p>
      </dgm:t>
    </dgm:pt>
    <dgm:pt modelId="{F05B9C17-E4C1-4ECD-8D55-2D74ED536265}" type="pres">
      <dgm:prSet presAssocID="{8AC36839-BB6B-4432-8A68-463F87A0364C}" presName="hierChild2" presStyleCnt="0"/>
      <dgm:spPr/>
      <dgm:t>
        <a:bodyPr/>
        <a:lstStyle/>
        <a:p>
          <a:endParaRPr lang="en-US"/>
        </a:p>
      </dgm:t>
    </dgm:pt>
    <dgm:pt modelId="{EDCA364C-93A0-4537-A487-FFB146409309}" type="pres">
      <dgm:prSet presAssocID="{6A98FEDF-4972-4535-914D-E8CFE9028024}" presName="Name37" presStyleLbl="parChTrans1D2" presStyleIdx="0" presStyleCnt="3"/>
      <dgm:spPr/>
      <dgm:t>
        <a:bodyPr/>
        <a:lstStyle/>
        <a:p>
          <a:endParaRPr lang="en-US"/>
        </a:p>
      </dgm:t>
    </dgm:pt>
    <dgm:pt modelId="{85306B81-5560-4A92-A347-F1022667BEFE}" type="pres">
      <dgm:prSet presAssocID="{821ADF52-F09B-4F39-9C63-8B86D7046232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7A681FC6-40A4-4C14-A800-4F00C1D453B8}" type="pres">
      <dgm:prSet presAssocID="{821ADF52-F09B-4F39-9C63-8B86D7046232}" presName="rootComposite" presStyleCnt="0"/>
      <dgm:spPr/>
      <dgm:t>
        <a:bodyPr/>
        <a:lstStyle/>
        <a:p>
          <a:endParaRPr lang="en-US"/>
        </a:p>
      </dgm:t>
    </dgm:pt>
    <dgm:pt modelId="{CD7956F4-4EC0-4F86-B65B-FE9B66F93EE8}" type="pres">
      <dgm:prSet presAssocID="{821ADF52-F09B-4F39-9C63-8B86D7046232}" presName="rootText" presStyleLbl="node2" presStyleIdx="0" presStyleCnt="2" custScaleX="149080" custScaleY="96727" custLinFactNeighborX="-4062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89F1CFB-41AE-4B13-B189-BC5B2374398A}" type="pres">
      <dgm:prSet presAssocID="{821ADF52-F09B-4F39-9C63-8B86D7046232}" presName="rootConnector" presStyleLbl="node2" presStyleIdx="0" presStyleCnt="2"/>
      <dgm:spPr/>
      <dgm:t>
        <a:bodyPr/>
        <a:lstStyle/>
        <a:p>
          <a:endParaRPr lang="en-US"/>
        </a:p>
      </dgm:t>
    </dgm:pt>
    <dgm:pt modelId="{BCF708A0-EE56-4C98-9217-255A51E127B1}" type="pres">
      <dgm:prSet presAssocID="{821ADF52-F09B-4F39-9C63-8B86D7046232}" presName="hierChild4" presStyleCnt="0"/>
      <dgm:spPr/>
      <dgm:t>
        <a:bodyPr/>
        <a:lstStyle/>
        <a:p>
          <a:endParaRPr lang="en-US"/>
        </a:p>
      </dgm:t>
    </dgm:pt>
    <dgm:pt modelId="{F5552FE8-BDC3-441A-9573-DA309DCA7F55}" type="pres">
      <dgm:prSet presAssocID="{821ADF52-F09B-4F39-9C63-8B86D7046232}" presName="hierChild5" presStyleCnt="0"/>
      <dgm:spPr/>
      <dgm:t>
        <a:bodyPr/>
        <a:lstStyle/>
        <a:p>
          <a:endParaRPr lang="en-US"/>
        </a:p>
      </dgm:t>
    </dgm:pt>
    <dgm:pt modelId="{563FB1C5-1690-4390-B671-5878CE32F43F}" type="pres">
      <dgm:prSet presAssocID="{C6FD9E6A-D47B-41B3-84F8-0E83BD3CC461}" presName="Name111" presStyleLbl="parChTrans1D3" presStyleIdx="0" presStyleCnt="8"/>
      <dgm:spPr/>
      <dgm:t>
        <a:bodyPr/>
        <a:lstStyle/>
        <a:p>
          <a:endParaRPr lang="en-US"/>
        </a:p>
      </dgm:t>
    </dgm:pt>
    <dgm:pt modelId="{708C47B2-4CD1-4639-9BF6-861CD6DA4FCC}" type="pres">
      <dgm:prSet presAssocID="{1CD4E003-57F4-41B1-8C01-495533F30A53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29997817-59D8-40C1-BEB8-361BAA7B1FF2}" type="pres">
      <dgm:prSet presAssocID="{1CD4E003-57F4-41B1-8C01-495533F30A53}" presName="rootComposite3" presStyleCnt="0"/>
      <dgm:spPr/>
      <dgm:t>
        <a:bodyPr/>
        <a:lstStyle/>
        <a:p>
          <a:endParaRPr lang="en-US"/>
        </a:p>
      </dgm:t>
    </dgm:pt>
    <dgm:pt modelId="{40D1F180-AE7E-48AD-A647-F061210DB3DF}" type="pres">
      <dgm:prSet presAssocID="{1CD4E003-57F4-41B1-8C01-495533F30A53}" presName="rootText3" presStyleLbl="asst2" presStyleIdx="0" presStyleCnt="3" custScaleX="137872" custScaleY="109439" custLinFactX="-18607" custLinFactNeighborX="-100000" custLinFactNeighborY="9260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8E82956-5FC7-48F4-8D1F-29168F522B86}" type="pres">
      <dgm:prSet presAssocID="{1CD4E003-57F4-41B1-8C01-495533F30A53}" presName="rootConnector3" presStyleLbl="asst2" presStyleIdx="0" presStyleCnt="3"/>
      <dgm:spPr/>
      <dgm:t>
        <a:bodyPr/>
        <a:lstStyle/>
        <a:p>
          <a:endParaRPr lang="en-US"/>
        </a:p>
      </dgm:t>
    </dgm:pt>
    <dgm:pt modelId="{7397D425-1FFA-4FAC-92C6-4B4BACF410F1}" type="pres">
      <dgm:prSet presAssocID="{1CD4E003-57F4-41B1-8C01-495533F30A53}" presName="hierChild6" presStyleCnt="0"/>
      <dgm:spPr/>
      <dgm:t>
        <a:bodyPr/>
        <a:lstStyle/>
        <a:p>
          <a:endParaRPr lang="en-US"/>
        </a:p>
      </dgm:t>
    </dgm:pt>
    <dgm:pt modelId="{1A6DB8EE-2C7F-4BF0-B5E2-CD47C8A4DB93}" type="pres">
      <dgm:prSet presAssocID="{1CD4E003-57F4-41B1-8C01-495533F30A53}" presName="hierChild7" presStyleCnt="0"/>
      <dgm:spPr/>
      <dgm:t>
        <a:bodyPr/>
        <a:lstStyle/>
        <a:p>
          <a:endParaRPr lang="en-US"/>
        </a:p>
      </dgm:t>
    </dgm:pt>
    <dgm:pt modelId="{E8E828E6-005C-493C-8ED5-9F0F322D20A3}" type="pres">
      <dgm:prSet presAssocID="{E5853ED3-38A9-4076-82D3-1F9F7F04BBB6}" presName="Name111" presStyleLbl="parChTrans1D3" presStyleIdx="1" presStyleCnt="8"/>
      <dgm:spPr/>
      <dgm:t>
        <a:bodyPr/>
        <a:lstStyle/>
        <a:p>
          <a:endParaRPr lang="en-US"/>
        </a:p>
      </dgm:t>
    </dgm:pt>
    <dgm:pt modelId="{E9498FDE-2E9B-4E8A-B9F0-9BEB46C65E48}" type="pres">
      <dgm:prSet presAssocID="{B408950D-B53C-439A-AAB6-9D8D7811879A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41EC5D58-7F4B-4559-A5FA-F3F1DA12DE9D}" type="pres">
      <dgm:prSet presAssocID="{B408950D-B53C-439A-AAB6-9D8D7811879A}" presName="rootComposite3" presStyleCnt="0"/>
      <dgm:spPr/>
      <dgm:t>
        <a:bodyPr/>
        <a:lstStyle/>
        <a:p>
          <a:endParaRPr lang="en-US"/>
        </a:p>
      </dgm:t>
    </dgm:pt>
    <dgm:pt modelId="{B2676A22-D05E-4D4A-A709-3721EEA91482}" type="pres">
      <dgm:prSet presAssocID="{B408950D-B53C-439A-AAB6-9D8D7811879A}" presName="rootText3" presStyleLbl="asst2" presStyleIdx="1" presStyleCnt="3" custScaleX="131374" custScaleY="111670" custLinFactNeighborX="-24609" custLinFactNeighborY="-787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A573C96-09EF-48DA-AD14-2214EB946C84}" type="pres">
      <dgm:prSet presAssocID="{B408950D-B53C-439A-AAB6-9D8D7811879A}" presName="rootConnector3" presStyleLbl="asst2" presStyleIdx="1" presStyleCnt="3"/>
      <dgm:spPr/>
      <dgm:t>
        <a:bodyPr/>
        <a:lstStyle/>
        <a:p>
          <a:endParaRPr lang="en-US"/>
        </a:p>
      </dgm:t>
    </dgm:pt>
    <dgm:pt modelId="{5DDC0915-C930-4DC4-AD0F-9FBD362019E2}" type="pres">
      <dgm:prSet presAssocID="{B408950D-B53C-439A-AAB6-9D8D7811879A}" presName="hierChild6" presStyleCnt="0"/>
      <dgm:spPr/>
      <dgm:t>
        <a:bodyPr/>
        <a:lstStyle/>
        <a:p>
          <a:endParaRPr lang="en-US"/>
        </a:p>
      </dgm:t>
    </dgm:pt>
    <dgm:pt modelId="{866C02D8-7617-4B48-8934-BFEED7929650}" type="pres">
      <dgm:prSet presAssocID="{B408950D-B53C-439A-AAB6-9D8D7811879A}" presName="hierChild7" presStyleCnt="0"/>
      <dgm:spPr/>
      <dgm:t>
        <a:bodyPr/>
        <a:lstStyle/>
        <a:p>
          <a:endParaRPr lang="en-US"/>
        </a:p>
      </dgm:t>
    </dgm:pt>
    <dgm:pt modelId="{7CF2574D-EBDE-4E26-A210-1489B75509CB}" type="pres">
      <dgm:prSet presAssocID="{96B67F5B-5EE1-4DC1-9B5F-F7308CA65F39}" presName="Name37" presStyleLbl="parChTrans1D2" presStyleIdx="1" presStyleCnt="3"/>
      <dgm:spPr/>
      <dgm:t>
        <a:bodyPr/>
        <a:lstStyle/>
        <a:p>
          <a:endParaRPr lang="en-US"/>
        </a:p>
      </dgm:t>
    </dgm:pt>
    <dgm:pt modelId="{4C580C10-D8A0-43DF-AC2B-07E070516E16}" type="pres">
      <dgm:prSet presAssocID="{3A888462-AB6C-4181-9FDB-5868B72806CC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D3B0EED0-77D7-4FAC-BCF9-53AE5F2EA7DC}" type="pres">
      <dgm:prSet presAssocID="{3A888462-AB6C-4181-9FDB-5868B72806CC}" presName="rootComposite" presStyleCnt="0"/>
      <dgm:spPr/>
      <dgm:t>
        <a:bodyPr/>
        <a:lstStyle/>
        <a:p>
          <a:endParaRPr lang="en-US"/>
        </a:p>
      </dgm:t>
    </dgm:pt>
    <dgm:pt modelId="{0E668E03-17F9-4918-BF75-45CD9C31AB06}" type="pres">
      <dgm:prSet presAssocID="{3A888462-AB6C-4181-9FDB-5868B72806CC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F85A956-ECDF-4E86-96E6-8DB6FDDF41E5}" type="pres">
      <dgm:prSet presAssocID="{3A888462-AB6C-4181-9FDB-5868B72806CC}" presName="rootConnector" presStyleLbl="node2" presStyleIdx="1" presStyleCnt="2"/>
      <dgm:spPr/>
      <dgm:t>
        <a:bodyPr/>
        <a:lstStyle/>
        <a:p>
          <a:endParaRPr lang="en-US"/>
        </a:p>
      </dgm:t>
    </dgm:pt>
    <dgm:pt modelId="{278EFF7F-6EA8-4CB6-86EC-1EC276710D08}" type="pres">
      <dgm:prSet presAssocID="{3A888462-AB6C-4181-9FDB-5868B72806CC}" presName="hierChild4" presStyleCnt="0"/>
      <dgm:spPr/>
      <dgm:t>
        <a:bodyPr/>
        <a:lstStyle/>
        <a:p>
          <a:endParaRPr lang="en-US"/>
        </a:p>
      </dgm:t>
    </dgm:pt>
    <dgm:pt modelId="{ECBEF6B4-CC37-4253-BD98-64CDF807887C}" type="pres">
      <dgm:prSet presAssocID="{0552B333-3E5A-4D74-94A0-41FF4265DB67}" presName="Name37" presStyleLbl="parChTrans1D3" presStyleIdx="2" presStyleCnt="8"/>
      <dgm:spPr/>
      <dgm:t>
        <a:bodyPr/>
        <a:lstStyle/>
        <a:p>
          <a:endParaRPr lang="en-US"/>
        </a:p>
      </dgm:t>
    </dgm:pt>
    <dgm:pt modelId="{C1A068EF-FDD0-4C76-B83C-F98748C0694A}" type="pres">
      <dgm:prSet presAssocID="{162DEE2E-DD05-4A26-AA1D-66B07FD6C1D7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75C1EA62-26D6-4965-B3B7-380DBD887CD0}" type="pres">
      <dgm:prSet presAssocID="{162DEE2E-DD05-4A26-AA1D-66B07FD6C1D7}" presName="rootComposite" presStyleCnt="0"/>
      <dgm:spPr/>
      <dgm:t>
        <a:bodyPr/>
        <a:lstStyle/>
        <a:p>
          <a:endParaRPr lang="en-US"/>
        </a:p>
      </dgm:t>
    </dgm:pt>
    <dgm:pt modelId="{B175C7DF-891E-498F-BB2C-D7FEA4D83828}" type="pres">
      <dgm:prSet presAssocID="{162DEE2E-DD05-4A26-AA1D-66B07FD6C1D7}" presName="rootText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8C35DE4-0F29-4153-817F-6A83DA4035B8}" type="pres">
      <dgm:prSet presAssocID="{162DEE2E-DD05-4A26-AA1D-66B07FD6C1D7}" presName="rootConnector" presStyleLbl="node3" presStyleIdx="0" presStyleCnt="4"/>
      <dgm:spPr/>
      <dgm:t>
        <a:bodyPr/>
        <a:lstStyle/>
        <a:p>
          <a:endParaRPr lang="en-US"/>
        </a:p>
      </dgm:t>
    </dgm:pt>
    <dgm:pt modelId="{A6441968-5B9F-42F6-B485-7A8387C3FBB7}" type="pres">
      <dgm:prSet presAssocID="{162DEE2E-DD05-4A26-AA1D-66B07FD6C1D7}" presName="hierChild4" presStyleCnt="0"/>
      <dgm:spPr/>
      <dgm:t>
        <a:bodyPr/>
        <a:lstStyle/>
        <a:p>
          <a:endParaRPr lang="en-US"/>
        </a:p>
      </dgm:t>
    </dgm:pt>
    <dgm:pt modelId="{52960174-B43A-4F2D-B958-2976B030F3EF}" type="pres">
      <dgm:prSet presAssocID="{162DEE2E-DD05-4A26-AA1D-66B07FD6C1D7}" presName="hierChild5" presStyleCnt="0"/>
      <dgm:spPr/>
      <dgm:t>
        <a:bodyPr/>
        <a:lstStyle/>
        <a:p>
          <a:endParaRPr lang="en-US"/>
        </a:p>
      </dgm:t>
    </dgm:pt>
    <dgm:pt modelId="{D3934A39-7CAD-4F62-9D3E-DD70779D447A}" type="pres">
      <dgm:prSet presAssocID="{D6E57C57-CB4F-481D-89D4-C30995FEA41F}" presName="Name111" presStyleLbl="parChTrans1D4" presStyleIdx="0" presStyleCnt="5"/>
      <dgm:spPr/>
      <dgm:t>
        <a:bodyPr/>
        <a:lstStyle/>
        <a:p>
          <a:endParaRPr lang="en-US"/>
        </a:p>
      </dgm:t>
    </dgm:pt>
    <dgm:pt modelId="{268EC0EF-E3D8-4C07-9BFC-46F6C1880E78}" type="pres">
      <dgm:prSet presAssocID="{3F46F3C0-BC92-4CA7-BE6A-3B5A88ABD8BA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9E095322-49EC-468D-8885-96C52B76980F}" type="pres">
      <dgm:prSet presAssocID="{3F46F3C0-BC92-4CA7-BE6A-3B5A88ABD8BA}" presName="rootComposite3" presStyleCnt="0"/>
      <dgm:spPr/>
      <dgm:t>
        <a:bodyPr/>
        <a:lstStyle/>
        <a:p>
          <a:endParaRPr lang="en-US"/>
        </a:p>
      </dgm:t>
    </dgm:pt>
    <dgm:pt modelId="{6A78A1E2-CAE9-4898-8ADB-7500B08B0CD8}" type="pres">
      <dgm:prSet presAssocID="{3F46F3C0-BC92-4CA7-BE6A-3B5A88ABD8BA}" presName="rootText3" presStyleLbl="asst3" presStyleIdx="0" presStyleCnt="4" custLinFactY="23358" custLinFactNeighborX="-2069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1036076-C73A-4808-AD2F-07538A247A9C}" type="pres">
      <dgm:prSet presAssocID="{3F46F3C0-BC92-4CA7-BE6A-3B5A88ABD8BA}" presName="rootConnector3" presStyleLbl="asst3" presStyleIdx="0" presStyleCnt="4"/>
      <dgm:spPr/>
      <dgm:t>
        <a:bodyPr/>
        <a:lstStyle/>
        <a:p>
          <a:endParaRPr lang="en-US"/>
        </a:p>
      </dgm:t>
    </dgm:pt>
    <dgm:pt modelId="{4ACEBA8D-A994-4903-ABEE-51646BDDA96D}" type="pres">
      <dgm:prSet presAssocID="{3F46F3C0-BC92-4CA7-BE6A-3B5A88ABD8BA}" presName="hierChild6" presStyleCnt="0"/>
      <dgm:spPr/>
      <dgm:t>
        <a:bodyPr/>
        <a:lstStyle/>
        <a:p>
          <a:endParaRPr lang="en-US"/>
        </a:p>
      </dgm:t>
    </dgm:pt>
    <dgm:pt modelId="{91CF2C9E-4E34-4728-9549-1EBB039D6867}" type="pres">
      <dgm:prSet presAssocID="{3F46F3C0-BC92-4CA7-BE6A-3B5A88ABD8BA}" presName="hierChild7" presStyleCnt="0"/>
      <dgm:spPr/>
      <dgm:t>
        <a:bodyPr/>
        <a:lstStyle/>
        <a:p>
          <a:endParaRPr lang="en-US"/>
        </a:p>
      </dgm:t>
    </dgm:pt>
    <dgm:pt modelId="{2589F8FC-6915-4755-810C-8351A3FB89AB}" type="pres">
      <dgm:prSet presAssocID="{4F149E2A-73DC-4B74-93FC-DC5B882097B8}" presName="Name111" presStyleLbl="parChTrans1D4" presStyleIdx="1" presStyleCnt="5"/>
      <dgm:spPr/>
      <dgm:t>
        <a:bodyPr/>
        <a:lstStyle/>
        <a:p>
          <a:endParaRPr lang="en-US"/>
        </a:p>
      </dgm:t>
    </dgm:pt>
    <dgm:pt modelId="{8591929F-F47A-4C2C-BEF8-147C1DA1A982}" type="pres">
      <dgm:prSet presAssocID="{5A3A8DE4-658E-43EA-91C5-B402658A6633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12A56B6B-7D52-4F51-8524-8F0D15C9194C}" type="pres">
      <dgm:prSet presAssocID="{5A3A8DE4-658E-43EA-91C5-B402658A6633}" presName="rootComposite3" presStyleCnt="0"/>
      <dgm:spPr/>
      <dgm:t>
        <a:bodyPr/>
        <a:lstStyle/>
        <a:p>
          <a:endParaRPr lang="en-US"/>
        </a:p>
      </dgm:t>
    </dgm:pt>
    <dgm:pt modelId="{90F0BD63-513A-4B24-BDDE-055D73C37BA0}" type="pres">
      <dgm:prSet presAssocID="{5A3A8DE4-658E-43EA-91C5-B402658A6633}" presName="rootText3" presStyleLbl="asst3" presStyleIdx="1" presStyleCnt="4" custLinFactNeighborY="-162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D12866F-8D28-4F8C-8C6A-66705F686F79}" type="pres">
      <dgm:prSet presAssocID="{5A3A8DE4-658E-43EA-91C5-B402658A6633}" presName="rootConnector3" presStyleLbl="asst3" presStyleIdx="1" presStyleCnt="4"/>
      <dgm:spPr/>
      <dgm:t>
        <a:bodyPr/>
        <a:lstStyle/>
        <a:p>
          <a:endParaRPr lang="en-US"/>
        </a:p>
      </dgm:t>
    </dgm:pt>
    <dgm:pt modelId="{A7E06FBB-D1AE-4FF7-9305-6D15DE62C648}" type="pres">
      <dgm:prSet presAssocID="{5A3A8DE4-658E-43EA-91C5-B402658A6633}" presName="hierChild6" presStyleCnt="0"/>
      <dgm:spPr/>
      <dgm:t>
        <a:bodyPr/>
        <a:lstStyle/>
        <a:p>
          <a:endParaRPr lang="en-US"/>
        </a:p>
      </dgm:t>
    </dgm:pt>
    <dgm:pt modelId="{CA441A74-325E-4D36-AB92-98EC6568A748}" type="pres">
      <dgm:prSet presAssocID="{5A3A8DE4-658E-43EA-91C5-B402658A6633}" presName="hierChild7" presStyleCnt="0"/>
      <dgm:spPr/>
      <dgm:t>
        <a:bodyPr/>
        <a:lstStyle/>
        <a:p>
          <a:endParaRPr lang="en-US"/>
        </a:p>
      </dgm:t>
    </dgm:pt>
    <dgm:pt modelId="{D4E799F1-22A8-4F5C-B45D-D0A3A7A42B38}" type="pres">
      <dgm:prSet presAssocID="{67886F65-C496-49BC-A122-2AE6D1A5075E}" presName="Name111" presStyleLbl="parChTrans1D4" presStyleIdx="2" presStyleCnt="5"/>
      <dgm:spPr/>
      <dgm:t>
        <a:bodyPr/>
        <a:lstStyle/>
        <a:p>
          <a:endParaRPr lang="en-US"/>
        </a:p>
      </dgm:t>
    </dgm:pt>
    <dgm:pt modelId="{76595E32-F0CB-40BA-B9E5-24B278272A57}" type="pres">
      <dgm:prSet presAssocID="{88058051-EC75-40B7-B16C-89085EC78C72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8D8DFD45-1FE9-4200-A555-208FCA832100}" type="pres">
      <dgm:prSet presAssocID="{88058051-EC75-40B7-B16C-89085EC78C72}" presName="rootComposite3" presStyleCnt="0"/>
      <dgm:spPr/>
      <dgm:t>
        <a:bodyPr/>
        <a:lstStyle/>
        <a:p>
          <a:endParaRPr lang="en-US"/>
        </a:p>
      </dgm:t>
    </dgm:pt>
    <dgm:pt modelId="{FE43F807-2548-45A8-9DCB-1A703F459C8D}" type="pres">
      <dgm:prSet presAssocID="{88058051-EC75-40B7-B16C-89085EC78C72}" presName="rootText3" presStyleLbl="asst3" presStyleIdx="2" presStyleCnt="4" custLinFactY="-58519" custLinFactNeighborX="-667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89DE4FD-BBE3-49F1-B767-7D06A31ABC20}" type="pres">
      <dgm:prSet presAssocID="{88058051-EC75-40B7-B16C-89085EC78C72}" presName="rootConnector3" presStyleLbl="asst3" presStyleIdx="2" presStyleCnt="4"/>
      <dgm:spPr/>
      <dgm:t>
        <a:bodyPr/>
        <a:lstStyle/>
        <a:p>
          <a:endParaRPr lang="en-US"/>
        </a:p>
      </dgm:t>
    </dgm:pt>
    <dgm:pt modelId="{64142784-9CF5-4467-8B6F-EA3A09381009}" type="pres">
      <dgm:prSet presAssocID="{88058051-EC75-40B7-B16C-89085EC78C72}" presName="hierChild6" presStyleCnt="0"/>
      <dgm:spPr/>
      <dgm:t>
        <a:bodyPr/>
        <a:lstStyle/>
        <a:p>
          <a:endParaRPr lang="en-US"/>
        </a:p>
      </dgm:t>
    </dgm:pt>
    <dgm:pt modelId="{1FDF933E-A0CB-46D0-AFD2-73D69E0B34C7}" type="pres">
      <dgm:prSet presAssocID="{88058051-EC75-40B7-B16C-89085EC78C72}" presName="hierChild7" presStyleCnt="0"/>
      <dgm:spPr/>
      <dgm:t>
        <a:bodyPr/>
        <a:lstStyle/>
        <a:p>
          <a:endParaRPr lang="en-US"/>
        </a:p>
      </dgm:t>
    </dgm:pt>
    <dgm:pt modelId="{2641D068-FD48-471C-85CD-F3525F47592F}" type="pres">
      <dgm:prSet presAssocID="{24A75504-7A34-40C3-9469-86A0370CBF0B}" presName="Name111" presStyleLbl="parChTrans1D4" presStyleIdx="3" presStyleCnt="5"/>
      <dgm:spPr/>
      <dgm:t>
        <a:bodyPr/>
        <a:lstStyle/>
        <a:p>
          <a:endParaRPr lang="en-US"/>
        </a:p>
      </dgm:t>
    </dgm:pt>
    <dgm:pt modelId="{547BFD1C-4B2F-432E-B383-7F60DAF65E7B}" type="pres">
      <dgm:prSet presAssocID="{1E140C03-C342-43B8-8E70-446CEBB27218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AD1CD618-BCEB-4E98-BDD6-5BCF0060CD7C}" type="pres">
      <dgm:prSet presAssocID="{1E140C03-C342-43B8-8E70-446CEBB27218}" presName="rootComposite3" presStyleCnt="0"/>
      <dgm:spPr/>
      <dgm:t>
        <a:bodyPr/>
        <a:lstStyle/>
        <a:p>
          <a:endParaRPr lang="en-US"/>
        </a:p>
      </dgm:t>
    </dgm:pt>
    <dgm:pt modelId="{C2E4C5BA-690F-4C2B-B969-55AC5E12F512}" type="pres">
      <dgm:prSet presAssocID="{1E140C03-C342-43B8-8E70-446CEBB27218}" presName="rootText3" presStyleLbl="asst3" presStyleIdx="3" presStyleCnt="4" custLinFactNeighborX="1134" custLinFactNeighborY="-1815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7B25120-6CA2-4D6C-99DE-984EBD1B5868}" type="pres">
      <dgm:prSet presAssocID="{1E140C03-C342-43B8-8E70-446CEBB27218}" presName="rootConnector3" presStyleLbl="asst3" presStyleIdx="3" presStyleCnt="4"/>
      <dgm:spPr/>
      <dgm:t>
        <a:bodyPr/>
        <a:lstStyle/>
        <a:p>
          <a:endParaRPr lang="en-US"/>
        </a:p>
      </dgm:t>
    </dgm:pt>
    <dgm:pt modelId="{7070A68B-476E-4969-B8C9-FDCACD6A6E28}" type="pres">
      <dgm:prSet presAssocID="{1E140C03-C342-43B8-8E70-446CEBB27218}" presName="hierChild6" presStyleCnt="0"/>
      <dgm:spPr/>
      <dgm:t>
        <a:bodyPr/>
        <a:lstStyle/>
        <a:p>
          <a:endParaRPr lang="en-US"/>
        </a:p>
      </dgm:t>
    </dgm:pt>
    <dgm:pt modelId="{13B1E704-6CA5-4908-AADA-BB41F06EEF84}" type="pres">
      <dgm:prSet presAssocID="{1E140C03-C342-43B8-8E70-446CEBB27218}" presName="hierChild7" presStyleCnt="0"/>
      <dgm:spPr/>
      <dgm:t>
        <a:bodyPr/>
        <a:lstStyle/>
        <a:p>
          <a:endParaRPr lang="en-US"/>
        </a:p>
      </dgm:t>
    </dgm:pt>
    <dgm:pt modelId="{19C265D4-224E-4286-A0D1-FD94F53FA722}" type="pres">
      <dgm:prSet presAssocID="{1BA16C08-3D30-49D3-943E-EAA9A762C8ED}" presName="Name37" presStyleLbl="parChTrans1D3" presStyleIdx="3" presStyleCnt="8"/>
      <dgm:spPr/>
      <dgm:t>
        <a:bodyPr/>
        <a:lstStyle/>
        <a:p>
          <a:endParaRPr lang="en-US"/>
        </a:p>
      </dgm:t>
    </dgm:pt>
    <dgm:pt modelId="{AAC9B77A-82FE-4F4F-849B-79408159E562}" type="pres">
      <dgm:prSet presAssocID="{655A5EBF-8696-4F06-81B8-89E05FB8C18E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E5526928-06E6-4465-A493-8D35BAB166DF}" type="pres">
      <dgm:prSet presAssocID="{655A5EBF-8696-4F06-81B8-89E05FB8C18E}" presName="rootComposite" presStyleCnt="0"/>
      <dgm:spPr/>
      <dgm:t>
        <a:bodyPr/>
        <a:lstStyle/>
        <a:p>
          <a:endParaRPr lang="en-US"/>
        </a:p>
      </dgm:t>
    </dgm:pt>
    <dgm:pt modelId="{1790F524-63B7-4398-A17A-236CC37A8F67}" type="pres">
      <dgm:prSet presAssocID="{655A5EBF-8696-4F06-81B8-89E05FB8C18E}" presName="rootText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030A572-4869-400F-A3CF-63464A195FCC}" type="pres">
      <dgm:prSet presAssocID="{655A5EBF-8696-4F06-81B8-89E05FB8C18E}" presName="rootConnector" presStyleLbl="node3" presStyleIdx="1" presStyleCnt="4"/>
      <dgm:spPr/>
      <dgm:t>
        <a:bodyPr/>
        <a:lstStyle/>
        <a:p>
          <a:endParaRPr lang="en-US"/>
        </a:p>
      </dgm:t>
    </dgm:pt>
    <dgm:pt modelId="{842E103E-CBBB-47F5-B1E7-85921A03D563}" type="pres">
      <dgm:prSet presAssocID="{655A5EBF-8696-4F06-81B8-89E05FB8C18E}" presName="hierChild4" presStyleCnt="0"/>
      <dgm:spPr/>
      <dgm:t>
        <a:bodyPr/>
        <a:lstStyle/>
        <a:p>
          <a:endParaRPr lang="en-US"/>
        </a:p>
      </dgm:t>
    </dgm:pt>
    <dgm:pt modelId="{D2154EA8-45AD-4F60-BF8D-B89079EAA8D0}" type="pres">
      <dgm:prSet presAssocID="{655A5EBF-8696-4F06-81B8-89E05FB8C18E}" presName="hierChild5" presStyleCnt="0"/>
      <dgm:spPr/>
      <dgm:t>
        <a:bodyPr/>
        <a:lstStyle/>
        <a:p>
          <a:endParaRPr lang="en-US"/>
        </a:p>
      </dgm:t>
    </dgm:pt>
    <dgm:pt modelId="{0ADD8498-D926-4221-9F98-BD88E2D84A55}" type="pres">
      <dgm:prSet presAssocID="{BA3CAADF-2BA0-44B5-837C-13E39C86F935}" presName="Name37" presStyleLbl="parChTrans1D3" presStyleIdx="4" presStyleCnt="8"/>
      <dgm:spPr/>
      <dgm:t>
        <a:bodyPr/>
        <a:lstStyle/>
        <a:p>
          <a:endParaRPr lang="en-US"/>
        </a:p>
      </dgm:t>
    </dgm:pt>
    <dgm:pt modelId="{78E22054-AFFF-4A4B-8B8A-053637FF9A12}" type="pres">
      <dgm:prSet presAssocID="{AB3EAFCD-612F-4C4B-9A4C-252C86A44D9C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84CB39F5-8507-4DBC-9282-22315F9864D0}" type="pres">
      <dgm:prSet presAssocID="{AB3EAFCD-612F-4C4B-9A4C-252C86A44D9C}" presName="rootComposite" presStyleCnt="0"/>
      <dgm:spPr/>
      <dgm:t>
        <a:bodyPr/>
        <a:lstStyle/>
        <a:p>
          <a:endParaRPr lang="en-US"/>
        </a:p>
      </dgm:t>
    </dgm:pt>
    <dgm:pt modelId="{36B9DC2F-69AD-4326-AE3C-86F18779A94A}" type="pres">
      <dgm:prSet presAssocID="{AB3EAFCD-612F-4C4B-9A4C-252C86A44D9C}" presName="rootText" presStyleLbl="node3" presStyleIdx="2" presStyleCnt="4" custScaleX="108830" custScaleY="108702" custLinFactNeighborX="-6981" custLinFactNeighborY="-36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0459B6C-E15B-4D15-B50F-4BEC932039C7}" type="pres">
      <dgm:prSet presAssocID="{AB3EAFCD-612F-4C4B-9A4C-252C86A44D9C}" presName="rootConnector" presStyleLbl="node3" presStyleIdx="2" presStyleCnt="4"/>
      <dgm:spPr/>
      <dgm:t>
        <a:bodyPr/>
        <a:lstStyle/>
        <a:p>
          <a:endParaRPr lang="en-US"/>
        </a:p>
      </dgm:t>
    </dgm:pt>
    <dgm:pt modelId="{935E5BD3-BD14-4E6E-84DC-F0D1A1C102CD}" type="pres">
      <dgm:prSet presAssocID="{AB3EAFCD-612F-4C4B-9A4C-252C86A44D9C}" presName="hierChild4" presStyleCnt="0"/>
      <dgm:spPr/>
      <dgm:t>
        <a:bodyPr/>
        <a:lstStyle/>
        <a:p>
          <a:endParaRPr lang="en-US"/>
        </a:p>
      </dgm:t>
    </dgm:pt>
    <dgm:pt modelId="{FB241FC2-816C-4FA4-A887-2EA97E2AE35A}" type="pres">
      <dgm:prSet presAssocID="{DE7D4E72-4427-41FB-989E-756EE0F59D58}" presName="Name37" presStyleLbl="parChTrans1D4" presStyleIdx="4" presStyleCnt="5"/>
      <dgm:spPr/>
      <dgm:t>
        <a:bodyPr/>
        <a:lstStyle/>
        <a:p>
          <a:endParaRPr lang="en-US"/>
        </a:p>
      </dgm:t>
    </dgm:pt>
    <dgm:pt modelId="{B494AD81-0C0E-4D66-B2C0-35C592F47637}" type="pres">
      <dgm:prSet presAssocID="{CFBE76E4-90E6-4E90-A13D-1C5B045D6078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F321E258-1633-4F17-B771-22B6F60B43CC}" type="pres">
      <dgm:prSet presAssocID="{CFBE76E4-90E6-4E90-A13D-1C5B045D6078}" presName="rootComposite" presStyleCnt="0"/>
      <dgm:spPr/>
      <dgm:t>
        <a:bodyPr/>
        <a:lstStyle/>
        <a:p>
          <a:endParaRPr lang="en-US"/>
        </a:p>
      </dgm:t>
    </dgm:pt>
    <dgm:pt modelId="{09AF72D7-AAE6-4BE0-A012-F15020DCACC4}" type="pres">
      <dgm:prSet presAssocID="{CFBE76E4-90E6-4E90-A13D-1C5B045D6078}" presName="rootText" presStyleLbl="node4" presStyleIdx="0" presStyleCnt="1" custScaleX="176244" custScaleY="107013" custLinFactNeighborX="6332" custLinFactNeighborY="180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78DF68B-62ED-46A9-B606-106377391EBC}" type="pres">
      <dgm:prSet presAssocID="{CFBE76E4-90E6-4E90-A13D-1C5B045D6078}" presName="rootConnector" presStyleLbl="node4" presStyleIdx="0" presStyleCnt="1"/>
      <dgm:spPr/>
      <dgm:t>
        <a:bodyPr/>
        <a:lstStyle/>
        <a:p>
          <a:endParaRPr lang="en-US"/>
        </a:p>
      </dgm:t>
    </dgm:pt>
    <dgm:pt modelId="{5A7C50FB-5A30-4CB5-A13E-F7D6E1A04AA9}" type="pres">
      <dgm:prSet presAssocID="{CFBE76E4-90E6-4E90-A13D-1C5B045D6078}" presName="hierChild4" presStyleCnt="0"/>
      <dgm:spPr/>
      <dgm:t>
        <a:bodyPr/>
        <a:lstStyle/>
        <a:p>
          <a:endParaRPr lang="en-US"/>
        </a:p>
      </dgm:t>
    </dgm:pt>
    <dgm:pt modelId="{3E78C94C-1181-4679-AFD5-3B038AB3319D}" type="pres">
      <dgm:prSet presAssocID="{CFBE76E4-90E6-4E90-A13D-1C5B045D6078}" presName="hierChild5" presStyleCnt="0"/>
      <dgm:spPr/>
      <dgm:t>
        <a:bodyPr/>
        <a:lstStyle/>
        <a:p>
          <a:endParaRPr lang="en-US"/>
        </a:p>
      </dgm:t>
    </dgm:pt>
    <dgm:pt modelId="{22590875-614B-4BF0-996A-7D001D9CBAA7}" type="pres">
      <dgm:prSet presAssocID="{AB3EAFCD-612F-4C4B-9A4C-252C86A44D9C}" presName="hierChild5" presStyleCnt="0"/>
      <dgm:spPr/>
      <dgm:t>
        <a:bodyPr/>
        <a:lstStyle/>
        <a:p>
          <a:endParaRPr lang="en-US"/>
        </a:p>
      </dgm:t>
    </dgm:pt>
    <dgm:pt modelId="{62CEEB09-079E-4866-950A-C8CE03663812}" type="pres">
      <dgm:prSet presAssocID="{445B370E-1A36-4B24-AB6C-50FCF2A965B1}" presName="Name37" presStyleLbl="parChTrans1D3" presStyleIdx="5" presStyleCnt="8"/>
      <dgm:spPr/>
      <dgm:t>
        <a:bodyPr/>
        <a:lstStyle/>
        <a:p>
          <a:endParaRPr lang="en-US"/>
        </a:p>
      </dgm:t>
    </dgm:pt>
    <dgm:pt modelId="{934CDEEE-0F2D-4B1C-9C4A-FE65177B3D32}" type="pres">
      <dgm:prSet presAssocID="{2813C09A-069D-408A-B770-2571E7203229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4AE60577-BE29-40F5-B306-09F8D0A60004}" type="pres">
      <dgm:prSet presAssocID="{2813C09A-069D-408A-B770-2571E7203229}" presName="rootComposite" presStyleCnt="0"/>
      <dgm:spPr/>
      <dgm:t>
        <a:bodyPr/>
        <a:lstStyle/>
        <a:p>
          <a:endParaRPr lang="en-US"/>
        </a:p>
      </dgm:t>
    </dgm:pt>
    <dgm:pt modelId="{E7C39990-AC61-4AF6-A795-EAA6144DC5D9}" type="pres">
      <dgm:prSet presAssocID="{2813C09A-069D-408A-B770-2571E7203229}" presName="rootText" presStyleLbl="node3" presStyleIdx="3" presStyleCnt="4" custScaleX="117784" custScaleY="99244" custLinFactNeighborX="635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EF479D6-2A38-4C5A-A8F6-B7BB55CD1343}" type="pres">
      <dgm:prSet presAssocID="{2813C09A-069D-408A-B770-2571E7203229}" presName="rootConnector" presStyleLbl="node3" presStyleIdx="3" presStyleCnt="4"/>
      <dgm:spPr/>
      <dgm:t>
        <a:bodyPr/>
        <a:lstStyle/>
        <a:p>
          <a:endParaRPr lang="en-US"/>
        </a:p>
      </dgm:t>
    </dgm:pt>
    <dgm:pt modelId="{6100D465-8909-44B6-B525-97B788AB8CBB}" type="pres">
      <dgm:prSet presAssocID="{2813C09A-069D-408A-B770-2571E7203229}" presName="hierChild4" presStyleCnt="0"/>
      <dgm:spPr/>
      <dgm:t>
        <a:bodyPr/>
        <a:lstStyle/>
        <a:p>
          <a:endParaRPr lang="en-US"/>
        </a:p>
      </dgm:t>
    </dgm:pt>
    <dgm:pt modelId="{693DC450-BCE1-430F-892F-5C23A5ED59DB}" type="pres">
      <dgm:prSet presAssocID="{2813C09A-069D-408A-B770-2571E7203229}" presName="hierChild5" presStyleCnt="0"/>
      <dgm:spPr/>
      <dgm:t>
        <a:bodyPr/>
        <a:lstStyle/>
        <a:p>
          <a:endParaRPr lang="en-US"/>
        </a:p>
      </dgm:t>
    </dgm:pt>
    <dgm:pt modelId="{0DEAE299-15A1-4382-B232-D82DB47C4416}" type="pres">
      <dgm:prSet presAssocID="{3A888462-AB6C-4181-9FDB-5868B72806CC}" presName="hierChild5" presStyleCnt="0"/>
      <dgm:spPr/>
      <dgm:t>
        <a:bodyPr/>
        <a:lstStyle/>
        <a:p>
          <a:endParaRPr lang="en-US"/>
        </a:p>
      </dgm:t>
    </dgm:pt>
    <dgm:pt modelId="{8D9DB7B6-63FD-4F99-A585-381791DE6838}" type="pres">
      <dgm:prSet presAssocID="{5D320E94-EA74-40D4-976A-0F6B3426F7E3}" presName="Name111" presStyleLbl="parChTrans1D3" presStyleIdx="6" presStyleCnt="8"/>
      <dgm:spPr/>
      <dgm:t>
        <a:bodyPr/>
        <a:lstStyle/>
        <a:p>
          <a:endParaRPr lang="en-US"/>
        </a:p>
      </dgm:t>
    </dgm:pt>
    <dgm:pt modelId="{760B0148-AA55-4CCA-AFFC-637694552C71}" type="pres">
      <dgm:prSet presAssocID="{B2949898-95BD-4514-83ED-B8CD010DA35C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1CC4C0A7-2DF5-45C7-B8B2-3A31D613D926}" type="pres">
      <dgm:prSet presAssocID="{B2949898-95BD-4514-83ED-B8CD010DA35C}" presName="rootComposite3" presStyleCnt="0"/>
      <dgm:spPr/>
      <dgm:t>
        <a:bodyPr/>
        <a:lstStyle/>
        <a:p>
          <a:endParaRPr lang="en-US"/>
        </a:p>
      </dgm:t>
    </dgm:pt>
    <dgm:pt modelId="{295F3D0D-EB2B-4721-BAD7-B91650F8E262}" type="pres">
      <dgm:prSet presAssocID="{B2949898-95BD-4514-83ED-B8CD010DA35C}" presName="rootText3" presStyleLbl="asst2" presStyleIdx="2" presStyleCnt="3" custLinFactX="100000" custLinFactNeighborX="101047" custLinFactNeighborY="-156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AF2438A-C500-4351-9135-707EC091CCC3}" type="pres">
      <dgm:prSet presAssocID="{B2949898-95BD-4514-83ED-B8CD010DA35C}" presName="rootConnector3" presStyleLbl="asst2" presStyleIdx="2" presStyleCnt="3"/>
      <dgm:spPr/>
      <dgm:t>
        <a:bodyPr/>
        <a:lstStyle/>
        <a:p>
          <a:endParaRPr lang="en-US"/>
        </a:p>
      </dgm:t>
    </dgm:pt>
    <dgm:pt modelId="{C2DD3877-038F-40BE-B937-152CD044A222}" type="pres">
      <dgm:prSet presAssocID="{B2949898-95BD-4514-83ED-B8CD010DA35C}" presName="hierChild6" presStyleCnt="0"/>
      <dgm:spPr/>
      <dgm:t>
        <a:bodyPr/>
        <a:lstStyle/>
        <a:p>
          <a:endParaRPr lang="en-US"/>
        </a:p>
      </dgm:t>
    </dgm:pt>
    <dgm:pt modelId="{B3C526B6-6AA2-400C-97BA-DDB6075583D7}" type="pres">
      <dgm:prSet presAssocID="{B2949898-95BD-4514-83ED-B8CD010DA35C}" presName="hierChild7" presStyleCnt="0"/>
      <dgm:spPr/>
      <dgm:t>
        <a:bodyPr/>
        <a:lstStyle/>
        <a:p>
          <a:endParaRPr lang="en-US"/>
        </a:p>
      </dgm:t>
    </dgm:pt>
    <dgm:pt modelId="{9CC3B2CD-7F46-451A-9E46-E5A1997C59E9}" type="pres">
      <dgm:prSet presAssocID="{8AC36839-BB6B-4432-8A68-463F87A0364C}" presName="hierChild3" presStyleCnt="0"/>
      <dgm:spPr/>
      <dgm:t>
        <a:bodyPr/>
        <a:lstStyle/>
        <a:p>
          <a:endParaRPr lang="en-US"/>
        </a:p>
      </dgm:t>
    </dgm:pt>
    <dgm:pt modelId="{5A9863BE-2402-449B-BA01-495999238BC1}" type="pres">
      <dgm:prSet presAssocID="{03296FFD-1805-4C84-A13F-E8BB64370A69}" presName="Name111" presStyleLbl="parChTrans1D2" presStyleIdx="2" presStyleCnt="3"/>
      <dgm:spPr/>
      <dgm:t>
        <a:bodyPr/>
        <a:lstStyle/>
        <a:p>
          <a:endParaRPr lang="en-US"/>
        </a:p>
      </dgm:t>
    </dgm:pt>
    <dgm:pt modelId="{6E8CE9AB-22BB-4CC0-9300-F2DBA7CB3BBE}" type="pres">
      <dgm:prSet presAssocID="{7713EE95-577C-411E-83EB-B5890D708212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1E8AE632-DEBB-4C97-9483-93ABA6C9DEAF}" type="pres">
      <dgm:prSet presAssocID="{7713EE95-577C-411E-83EB-B5890D708212}" presName="rootComposite3" presStyleCnt="0"/>
      <dgm:spPr/>
      <dgm:t>
        <a:bodyPr/>
        <a:lstStyle/>
        <a:p>
          <a:endParaRPr lang="en-US"/>
        </a:p>
      </dgm:t>
    </dgm:pt>
    <dgm:pt modelId="{83D058E7-4761-45C8-99EC-D620DD4DA512}" type="pres">
      <dgm:prSet presAssocID="{7713EE95-577C-411E-83EB-B5890D708212}" presName="rootText3" presStyleLbl="asst1" presStyleIdx="0" presStyleCnt="2" custScaleX="168312" custScaleY="8096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CB641CE-1053-4B5A-8D2F-4F5ABED5F13A}" type="pres">
      <dgm:prSet presAssocID="{7713EE95-577C-411E-83EB-B5890D708212}" presName="rootConnector3" presStyleLbl="asst1" presStyleIdx="0" presStyleCnt="2"/>
      <dgm:spPr/>
      <dgm:t>
        <a:bodyPr/>
        <a:lstStyle/>
        <a:p>
          <a:endParaRPr lang="en-US"/>
        </a:p>
      </dgm:t>
    </dgm:pt>
    <dgm:pt modelId="{E41F87B9-3AAB-4274-B6F2-C8FC460A4E5F}" type="pres">
      <dgm:prSet presAssocID="{7713EE95-577C-411E-83EB-B5890D708212}" presName="hierChild6" presStyleCnt="0"/>
      <dgm:spPr/>
      <dgm:t>
        <a:bodyPr/>
        <a:lstStyle/>
        <a:p>
          <a:endParaRPr lang="en-US"/>
        </a:p>
      </dgm:t>
    </dgm:pt>
    <dgm:pt modelId="{7B38C408-1645-49A0-A0B1-6CAB09E88FDD}" type="pres">
      <dgm:prSet presAssocID="{7713EE95-577C-411E-83EB-B5890D708212}" presName="hierChild7" presStyleCnt="0"/>
      <dgm:spPr/>
      <dgm:t>
        <a:bodyPr/>
        <a:lstStyle/>
        <a:p>
          <a:endParaRPr lang="en-US"/>
        </a:p>
      </dgm:t>
    </dgm:pt>
    <dgm:pt modelId="{7329398B-9BFF-409A-AAE5-ABD27BF15582}" type="pres">
      <dgm:prSet presAssocID="{0A74E515-4C30-43F2-A076-37F438EB32F9}" presName="Name111" presStyleLbl="parChTrans1D3" presStyleIdx="7" presStyleCnt="8"/>
      <dgm:spPr/>
      <dgm:t>
        <a:bodyPr/>
        <a:lstStyle/>
        <a:p>
          <a:endParaRPr lang="en-US"/>
        </a:p>
      </dgm:t>
    </dgm:pt>
    <dgm:pt modelId="{DD22E07D-9F73-4651-B269-E697636EEE6E}" type="pres">
      <dgm:prSet presAssocID="{23617D15-1A5D-465D-BA78-1B1280DE88B4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B86D6D89-39D9-460E-B899-8C2193148AA9}" type="pres">
      <dgm:prSet presAssocID="{23617D15-1A5D-465D-BA78-1B1280DE88B4}" presName="rootComposite3" presStyleCnt="0"/>
      <dgm:spPr/>
      <dgm:t>
        <a:bodyPr/>
        <a:lstStyle/>
        <a:p>
          <a:endParaRPr lang="en-US"/>
        </a:p>
      </dgm:t>
    </dgm:pt>
    <dgm:pt modelId="{AA343E58-C0E2-4A91-BC73-059DCDDC566C}" type="pres">
      <dgm:prSet presAssocID="{23617D15-1A5D-465D-BA78-1B1280DE88B4}" presName="rootText3" presStyleLbl="asst1" presStyleIdx="1" presStyleCnt="2" custLinFactNeighborX="-11374" custLinFactNeighborY="-1421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8404978-8032-4635-BA1C-894310207D0D}" type="pres">
      <dgm:prSet presAssocID="{23617D15-1A5D-465D-BA78-1B1280DE88B4}" presName="rootConnector3" presStyleLbl="asst1" presStyleIdx="1" presStyleCnt="2"/>
      <dgm:spPr/>
      <dgm:t>
        <a:bodyPr/>
        <a:lstStyle/>
        <a:p>
          <a:endParaRPr lang="en-US"/>
        </a:p>
      </dgm:t>
    </dgm:pt>
    <dgm:pt modelId="{12AF1989-B3CB-44D5-878B-DF0F410990E8}" type="pres">
      <dgm:prSet presAssocID="{23617D15-1A5D-465D-BA78-1B1280DE88B4}" presName="hierChild6" presStyleCnt="0"/>
      <dgm:spPr/>
      <dgm:t>
        <a:bodyPr/>
        <a:lstStyle/>
        <a:p>
          <a:endParaRPr lang="en-US"/>
        </a:p>
      </dgm:t>
    </dgm:pt>
    <dgm:pt modelId="{3FA2FE05-FE25-41AA-94B2-F8F0EE0EE62F}" type="pres">
      <dgm:prSet presAssocID="{23617D15-1A5D-465D-BA78-1B1280DE88B4}" presName="hierChild7" presStyleCnt="0"/>
      <dgm:spPr/>
      <dgm:t>
        <a:bodyPr/>
        <a:lstStyle/>
        <a:p>
          <a:endParaRPr lang="en-US"/>
        </a:p>
      </dgm:t>
    </dgm:pt>
  </dgm:ptLst>
  <dgm:cxnLst>
    <dgm:cxn modelId="{E5F73A44-302B-4FB0-A5C7-5A68436A50FA}" type="presOf" srcId="{88058051-EC75-40B7-B16C-89085EC78C72}" destId="{FE43F807-2548-45A8-9DCB-1A703F459C8D}" srcOrd="0" destOrd="0" presId="urn:microsoft.com/office/officeart/2005/8/layout/orgChart1"/>
    <dgm:cxn modelId="{8542F448-8E76-41EE-9DF4-6AAEA8B00B01}" type="presOf" srcId="{162DEE2E-DD05-4A26-AA1D-66B07FD6C1D7}" destId="{B175C7DF-891E-498F-BB2C-D7FEA4D83828}" srcOrd="0" destOrd="0" presId="urn:microsoft.com/office/officeart/2005/8/layout/orgChart1"/>
    <dgm:cxn modelId="{A6AA6C85-E114-42AF-AECC-B80D9B983B14}" type="presOf" srcId="{B408950D-B53C-439A-AAB6-9D8D7811879A}" destId="{DA573C96-09EF-48DA-AD14-2214EB946C84}" srcOrd="1" destOrd="0" presId="urn:microsoft.com/office/officeart/2005/8/layout/orgChart1"/>
    <dgm:cxn modelId="{C5C98D8A-5FEA-45F9-B179-66B412C17F3C}" type="presOf" srcId="{0A74E515-4C30-43F2-A076-37F438EB32F9}" destId="{7329398B-9BFF-409A-AAE5-ABD27BF15582}" srcOrd="0" destOrd="0" presId="urn:microsoft.com/office/officeart/2005/8/layout/orgChart1"/>
    <dgm:cxn modelId="{EE2EBB6F-0812-49B7-AD90-43CE0533CB70}" type="presOf" srcId="{CFBE76E4-90E6-4E90-A13D-1C5B045D6078}" destId="{09AF72D7-AAE6-4BE0-A012-F15020DCACC4}" srcOrd="0" destOrd="0" presId="urn:microsoft.com/office/officeart/2005/8/layout/orgChart1"/>
    <dgm:cxn modelId="{EC9ED5E2-B418-4D64-94DF-7EB5F5667A67}" type="presOf" srcId="{1CD4E003-57F4-41B1-8C01-495533F30A53}" destId="{D8E82956-5FC7-48F4-8D1F-29168F522B86}" srcOrd="1" destOrd="0" presId="urn:microsoft.com/office/officeart/2005/8/layout/orgChart1"/>
    <dgm:cxn modelId="{1A125E4C-8217-409B-A4D9-57DD3A076A18}" srcId="{8AC36839-BB6B-4432-8A68-463F87A0364C}" destId="{7713EE95-577C-411E-83EB-B5890D708212}" srcOrd="0" destOrd="0" parTransId="{03296FFD-1805-4C84-A13F-E8BB64370A69}" sibTransId="{CFEEE593-3E68-4DC8-BCB3-474B54EB475F}"/>
    <dgm:cxn modelId="{6494E2A0-4E5F-4DF8-9108-A8C568F38FEC}" type="presOf" srcId="{3A888462-AB6C-4181-9FDB-5868B72806CC}" destId="{FF85A956-ECDF-4E86-96E6-8DB6FDDF41E5}" srcOrd="1" destOrd="0" presId="urn:microsoft.com/office/officeart/2005/8/layout/orgChart1"/>
    <dgm:cxn modelId="{E1D99F8E-157C-446A-AF24-6AAA40CEB5E3}" type="presOf" srcId="{2813C09A-069D-408A-B770-2571E7203229}" destId="{5EF479D6-2A38-4C5A-A8F6-B7BB55CD1343}" srcOrd="1" destOrd="0" presId="urn:microsoft.com/office/officeart/2005/8/layout/orgChart1"/>
    <dgm:cxn modelId="{2A469DA4-7A13-43F9-A444-D465E6AC0FF4}" type="presOf" srcId="{4F149E2A-73DC-4B74-93FC-DC5B882097B8}" destId="{2589F8FC-6915-4755-810C-8351A3FB89AB}" srcOrd="0" destOrd="0" presId="urn:microsoft.com/office/officeart/2005/8/layout/orgChart1"/>
    <dgm:cxn modelId="{1E656032-9FE1-49B7-8732-01DAAF03D959}" srcId="{8AC36839-BB6B-4432-8A68-463F87A0364C}" destId="{821ADF52-F09B-4F39-9C63-8B86D7046232}" srcOrd="1" destOrd="0" parTransId="{6A98FEDF-4972-4535-914D-E8CFE9028024}" sibTransId="{BFA2CE52-1002-42C3-87D7-0AE7373A075B}"/>
    <dgm:cxn modelId="{B6E65066-CD86-4648-83BE-23FB3A14D500}" type="presOf" srcId="{445B370E-1A36-4B24-AB6C-50FCF2A965B1}" destId="{62CEEB09-079E-4866-950A-C8CE03663812}" srcOrd="0" destOrd="0" presId="urn:microsoft.com/office/officeart/2005/8/layout/orgChart1"/>
    <dgm:cxn modelId="{113CB69F-C9A9-4336-A931-F8D2E69174E2}" type="presOf" srcId="{6A98FEDF-4972-4535-914D-E8CFE9028024}" destId="{EDCA364C-93A0-4537-A487-FFB146409309}" srcOrd="0" destOrd="0" presId="urn:microsoft.com/office/officeart/2005/8/layout/orgChart1"/>
    <dgm:cxn modelId="{DB9525AE-087C-40ED-A79A-E2D2569BBA65}" srcId="{821ADF52-F09B-4F39-9C63-8B86D7046232}" destId="{1CD4E003-57F4-41B1-8C01-495533F30A53}" srcOrd="0" destOrd="0" parTransId="{C6FD9E6A-D47B-41B3-84F8-0E83BD3CC461}" sibTransId="{163971DE-CB0B-4799-AC11-FF8DBACDE180}"/>
    <dgm:cxn modelId="{57D492FA-B9D7-4D7E-B41F-1B7322CB5E2A}" type="presOf" srcId="{0552B333-3E5A-4D74-94A0-41FF4265DB67}" destId="{ECBEF6B4-CC37-4253-BD98-64CDF807887C}" srcOrd="0" destOrd="0" presId="urn:microsoft.com/office/officeart/2005/8/layout/orgChart1"/>
    <dgm:cxn modelId="{6FA65284-7874-4E7A-9C41-CD3801D2A109}" type="presOf" srcId="{B2949898-95BD-4514-83ED-B8CD010DA35C}" destId="{1AF2438A-C500-4351-9135-707EC091CCC3}" srcOrd="1" destOrd="0" presId="urn:microsoft.com/office/officeart/2005/8/layout/orgChart1"/>
    <dgm:cxn modelId="{D93F2A50-3A9B-4C7B-B574-9ED042D2D0DB}" srcId="{AB3EAFCD-612F-4C4B-9A4C-252C86A44D9C}" destId="{CFBE76E4-90E6-4E90-A13D-1C5B045D6078}" srcOrd="0" destOrd="0" parTransId="{DE7D4E72-4427-41FB-989E-756EE0F59D58}" sibTransId="{CB43B61C-F171-4CAE-ACE6-D58EFAFA472B}"/>
    <dgm:cxn modelId="{166B8769-FDA9-45B0-A738-F5B5F2CC19EE}" srcId="{162DEE2E-DD05-4A26-AA1D-66B07FD6C1D7}" destId="{1E140C03-C342-43B8-8E70-446CEBB27218}" srcOrd="3" destOrd="0" parTransId="{24A75504-7A34-40C3-9469-86A0370CBF0B}" sibTransId="{3B7B9CD7-6D0B-45A1-ADBF-6A5C0AEFDB63}"/>
    <dgm:cxn modelId="{1CF15206-4F61-4847-9A0A-2F311CD7A479}" type="presOf" srcId="{E5853ED3-38A9-4076-82D3-1F9F7F04BBB6}" destId="{E8E828E6-005C-493C-8ED5-9F0F322D20A3}" srcOrd="0" destOrd="0" presId="urn:microsoft.com/office/officeart/2005/8/layout/orgChart1"/>
    <dgm:cxn modelId="{08E08D54-84F5-4718-9D16-E3811A3D848C}" type="presOf" srcId="{1E140C03-C342-43B8-8E70-446CEBB27218}" destId="{B7B25120-6CA2-4D6C-99DE-984EBD1B5868}" srcOrd="1" destOrd="0" presId="urn:microsoft.com/office/officeart/2005/8/layout/orgChart1"/>
    <dgm:cxn modelId="{16A2C687-36FE-4DB0-89EC-2E762F229DE0}" type="presOf" srcId="{03296FFD-1805-4C84-A13F-E8BB64370A69}" destId="{5A9863BE-2402-449B-BA01-495999238BC1}" srcOrd="0" destOrd="0" presId="urn:microsoft.com/office/officeart/2005/8/layout/orgChart1"/>
    <dgm:cxn modelId="{194B443F-311A-4C64-BF60-4E9BE54BE72D}" srcId="{821ADF52-F09B-4F39-9C63-8B86D7046232}" destId="{B408950D-B53C-439A-AAB6-9D8D7811879A}" srcOrd="1" destOrd="0" parTransId="{E5853ED3-38A9-4076-82D3-1F9F7F04BBB6}" sibTransId="{E8827EC1-7C51-4968-BB19-6E1D202E1177}"/>
    <dgm:cxn modelId="{EB7BBDD7-7A27-49EB-A077-85D813778623}" type="presOf" srcId="{23617D15-1A5D-465D-BA78-1B1280DE88B4}" destId="{AA343E58-C0E2-4A91-BC73-059DCDDC566C}" srcOrd="0" destOrd="0" presId="urn:microsoft.com/office/officeart/2005/8/layout/orgChart1"/>
    <dgm:cxn modelId="{C8ECC7E6-EA79-42BE-A8FF-0CE08B382418}" type="presOf" srcId="{7713EE95-577C-411E-83EB-B5890D708212}" destId="{BCB641CE-1053-4B5A-8D2F-4F5ABED5F13A}" srcOrd="1" destOrd="0" presId="urn:microsoft.com/office/officeart/2005/8/layout/orgChart1"/>
    <dgm:cxn modelId="{B3CCA9D6-A62E-4267-99D6-867C850923A0}" srcId="{B4D62C1C-FB98-423A-BFDA-196413E9C3AE}" destId="{8AC36839-BB6B-4432-8A68-463F87A0364C}" srcOrd="0" destOrd="0" parTransId="{1CAA747D-0787-4BBD-AC76-5A951BD72691}" sibTransId="{CB3B8370-2A87-4D66-A944-CF67041CD3D2}"/>
    <dgm:cxn modelId="{845257EA-8F6D-4C4C-8AE1-00FE37A3CDD3}" type="presOf" srcId="{B4D62C1C-FB98-423A-BFDA-196413E9C3AE}" destId="{A9C5D66F-A24F-4A40-9FAF-F8EAADB78F93}" srcOrd="0" destOrd="0" presId="urn:microsoft.com/office/officeart/2005/8/layout/orgChart1"/>
    <dgm:cxn modelId="{5FC45626-E058-4DFA-9AB5-1F73D84C773F}" type="presOf" srcId="{67886F65-C496-49BC-A122-2AE6D1A5075E}" destId="{D4E799F1-22A8-4F5C-B45D-D0A3A7A42B38}" srcOrd="0" destOrd="0" presId="urn:microsoft.com/office/officeart/2005/8/layout/orgChart1"/>
    <dgm:cxn modelId="{DEE2CAFF-7E6D-4C14-B680-ECB705300749}" type="presOf" srcId="{8AC36839-BB6B-4432-8A68-463F87A0364C}" destId="{3C1A279D-54C4-43D6-95DC-D8A34B2DBF95}" srcOrd="0" destOrd="0" presId="urn:microsoft.com/office/officeart/2005/8/layout/orgChart1"/>
    <dgm:cxn modelId="{C8DE95C8-E7E8-43C8-96C2-E0D09D0D59DE}" type="presOf" srcId="{BA3CAADF-2BA0-44B5-837C-13E39C86F935}" destId="{0ADD8498-D926-4221-9F98-BD88E2D84A55}" srcOrd="0" destOrd="0" presId="urn:microsoft.com/office/officeart/2005/8/layout/orgChart1"/>
    <dgm:cxn modelId="{8ADCB47B-0F8B-49D1-8275-34F25DAD632D}" type="presOf" srcId="{3F46F3C0-BC92-4CA7-BE6A-3B5A88ABD8BA}" destId="{91036076-C73A-4808-AD2F-07538A247A9C}" srcOrd="1" destOrd="0" presId="urn:microsoft.com/office/officeart/2005/8/layout/orgChart1"/>
    <dgm:cxn modelId="{9FA35BC7-AED1-4754-9188-40453A14F459}" type="presOf" srcId="{DE7D4E72-4427-41FB-989E-756EE0F59D58}" destId="{FB241FC2-816C-4FA4-A887-2EA97E2AE35A}" srcOrd="0" destOrd="0" presId="urn:microsoft.com/office/officeart/2005/8/layout/orgChart1"/>
    <dgm:cxn modelId="{ED6B35F6-4527-416D-A365-858514A1A83A}" type="presOf" srcId="{D6E57C57-CB4F-481D-89D4-C30995FEA41F}" destId="{D3934A39-7CAD-4F62-9D3E-DD70779D447A}" srcOrd="0" destOrd="0" presId="urn:microsoft.com/office/officeart/2005/8/layout/orgChart1"/>
    <dgm:cxn modelId="{0B560535-270C-4FC4-8B6F-DC66EAAA2FDF}" type="presOf" srcId="{821ADF52-F09B-4F39-9C63-8B86D7046232}" destId="{CD7956F4-4EC0-4F86-B65B-FE9B66F93EE8}" srcOrd="0" destOrd="0" presId="urn:microsoft.com/office/officeart/2005/8/layout/orgChart1"/>
    <dgm:cxn modelId="{F792626D-2257-4C21-9156-9BFEB41EEE1A}" srcId="{3A888462-AB6C-4181-9FDB-5868B72806CC}" destId="{AB3EAFCD-612F-4C4B-9A4C-252C86A44D9C}" srcOrd="2" destOrd="0" parTransId="{BA3CAADF-2BA0-44B5-837C-13E39C86F935}" sibTransId="{26DDFEEB-44AB-410F-8F07-2E3932E3FE17}"/>
    <dgm:cxn modelId="{9908135F-A7F1-4E9A-9EC4-2EB61062F814}" type="presOf" srcId="{1CD4E003-57F4-41B1-8C01-495533F30A53}" destId="{40D1F180-AE7E-48AD-A647-F061210DB3DF}" srcOrd="0" destOrd="0" presId="urn:microsoft.com/office/officeart/2005/8/layout/orgChart1"/>
    <dgm:cxn modelId="{E495778F-7EA4-4E38-AAF9-8DA1AA6F76E1}" type="presOf" srcId="{96B67F5B-5EE1-4DC1-9B5F-F7308CA65F39}" destId="{7CF2574D-EBDE-4E26-A210-1489B75509CB}" srcOrd="0" destOrd="0" presId="urn:microsoft.com/office/officeart/2005/8/layout/orgChart1"/>
    <dgm:cxn modelId="{BDC41204-2BDE-434D-BB60-25A627FD51ED}" type="presOf" srcId="{821ADF52-F09B-4F39-9C63-8B86D7046232}" destId="{B89F1CFB-41AE-4B13-B189-BC5B2374398A}" srcOrd="1" destOrd="0" presId="urn:microsoft.com/office/officeart/2005/8/layout/orgChart1"/>
    <dgm:cxn modelId="{66AD7337-F0AE-4919-9D29-F5A52F04DA0E}" type="presOf" srcId="{7713EE95-577C-411E-83EB-B5890D708212}" destId="{83D058E7-4761-45C8-99EC-D620DD4DA512}" srcOrd="0" destOrd="0" presId="urn:microsoft.com/office/officeart/2005/8/layout/orgChart1"/>
    <dgm:cxn modelId="{67060255-53A0-4779-935C-125B5B3FF4A0}" srcId="{3A888462-AB6C-4181-9FDB-5868B72806CC}" destId="{2813C09A-069D-408A-B770-2571E7203229}" srcOrd="4" destOrd="0" parTransId="{445B370E-1A36-4B24-AB6C-50FCF2A965B1}" sibTransId="{47EEF650-9EF9-4007-BB83-D25B1EE6F758}"/>
    <dgm:cxn modelId="{CAA06905-8505-4819-9F30-5C0BC6F0327F}" srcId="{8AC36839-BB6B-4432-8A68-463F87A0364C}" destId="{3A888462-AB6C-4181-9FDB-5868B72806CC}" srcOrd="2" destOrd="0" parTransId="{96B67F5B-5EE1-4DC1-9B5F-F7308CA65F39}" sibTransId="{672B2117-4397-4B97-9BD3-D4F8634BC628}"/>
    <dgm:cxn modelId="{8712574F-A7FD-434D-850A-3C06985D8750}" type="presOf" srcId="{88058051-EC75-40B7-B16C-89085EC78C72}" destId="{989DE4FD-BBE3-49F1-B767-7D06A31ABC20}" srcOrd="1" destOrd="0" presId="urn:microsoft.com/office/officeart/2005/8/layout/orgChart1"/>
    <dgm:cxn modelId="{9B3E5148-1C7C-4FF8-BC50-E73ED9DAC0D3}" srcId="{162DEE2E-DD05-4A26-AA1D-66B07FD6C1D7}" destId="{3F46F3C0-BC92-4CA7-BE6A-3B5A88ABD8BA}" srcOrd="0" destOrd="0" parTransId="{D6E57C57-CB4F-481D-89D4-C30995FEA41F}" sibTransId="{607CE733-7081-4619-8347-33A53AAEFA04}"/>
    <dgm:cxn modelId="{4A4F20CC-7919-45E6-8934-30EDD3B7C006}" type="presOf" srcId="{2813C09A-069D-408A-B770-2571E7203229}" destId="{E7C39990-AC61-4AF6-A795-EAA6144DC5D9}" srcOrd="0" destOrd="0" presId="urn:microsoft.com/office/officeart/2005/8/layout/orgChart1"/>
    <dgm:cxn modelId="{04E31B86-9B5C-42B9-929C-40D2F8C41D6C}" type="presOf" srcId="{23617D15-1A5D-465D-BA78-1B1280DE88B4}" destId="{E8404978-8032-4635-BA1C-894310207D0D}" srcOrd="1" destOrd="0" presId="urn:microsoft.com/office/officeart/2005/8/layout/orgChart1"/>
    <dgm:cxn modelId="{C321FE40-899D-4589-BA73-4300A93E02B7}" srcId="{3A888462-AB6C-4181-9FDB-5868B72806CC}" destId="{655A5EBF-8696-4F06-81B8-89E05FB8C18E}" srcOrd="1" destOrd="0" parTransId="{1BA16C08-3D30-49D3-943E-EAA9A762C8ED}" sibTransId="{62586227-25FB-4481-BFC5-21999A7DD8AC}"/>
    <dgm:cxn modelId="{0A063CED-065F-4AB7-BB8B-C6F593B003BA}" type="presOf" srcId="{655A5EBF-8696-4F06-81B8-89E05FB8C18E}" destId="{1790F524-63B7-4398-A17A-236CC37A8F67}" srcOrd="0" destOrd="0" presId="urn:microsoft.com/office/officeart/2005/8/layout/orgChart1"/>
    <dgm:cxn modelId="{C898037D-3CE2-48C1-A8E3-71860859698D}" type="presOf" srcId="{8AC36839-BB6B-4432-8A68-463F87A0364C}" destId="{99A5AF3A-2E79-43E1-A64E-B4844CB89EDE}" srcOrd="1" destOrd="0" presId="urn:microsoft.com/office/officeart/2005/8/layout/orgChart1"/>
    <dgm:cxn modelId="{EF16E345-F76B-483C-BD56-CFEDED01A3B0}" srcId="{162DEE2E-DD05-4A26-AA1D-66B07FD6C1D7}" destId="{88058051-EC75-40B7-B16C-89085EC78C72}" srcOrd="2" destOrd="0" parTransId="{67886F65-C496-49BC-A122-2AE6D1A5075E}" sibTransId="{32CA80F2-1E88-4844-99A7-28879379DCE8}"/>
    <dgm:cxn modelId="{1855B381-2998-4BDD-A5A6-E14FA9B96F37}" type="presOf" srcId="{3F46F3C0-BC92-4CA7-BE6A-3B5A88ABD8BA}" destId="{6A78A1E2-CAE9-4898-8ADB-7500B08B0CD8}" srcOrd="0" destOrd="0" presId="urn:microsoft.com/office/officeart/2005/8/layout/orgChart1"/>
    <dgm:cxn modelId="{0AF76C1B-1849-41D6-BFB1-C1B6AB4C2F56}" type="presOf" srcId="{AB3EAFCD-612F-4C4B-9A4C-252C86A44D9C}" destId="{36B9DC2F-69AD-4326-AE3C-86F18779A94A}" srcOrd="0" destOrd="0" presId="urn:microsoft.com/office/officeart/2005/8/layout/orgChart1"/>
    <dgm:cxn modelId="{F9ADF4D2-7F86-42CA-AEC8-60F8CAB9C8E3}" type="presOf" srcId="{CFBE76E4-90E6-4E90-A13D-1C5B045D6078}" destId="{278DF68B-62ED-46A9-B606-106377391EBC}" srcOrd="1" destOrd="0" presId="urn:microsoft.com/office/officeart/2005/8/layout/orgChart1"/>
    <dgm:cxn modelId="{D1A7075D-9E0F-46E0-8772-24EA4B69B230}" type="presOf" srcId="{5A3A8DE4-658E-43EA-91C5-B402658A6633}" destId="{3D12866F-8D28-4F8C-8C6A-66705F686F79}" srcOrd="1" destOrd="0" presId="urn:microsoft.com/office/officeart/2005/8/layout/orgChart1"/>
    <dgm:cxn modelId="{DB75B8C4-2B60-4F39-ACD9-74231225FEDE}" type="presOf" srcId="{5D320E94-EA74-40D4-976A-0F6B3426F7E3}" destId="{8D9DB7B6-63FD-4F99-A585-381791DE6838}" srcOrd="0" destOrd="0" presId="urn:microsoft.com/office/officeart/2005/8/layout/orgChart1"/>
    <dgm:cxn modelId="{C6DED42A-870A-49F1-B79D-03119EB5712E}" type="presOf" srcId="{162DEE2E-DD05-4A26-AA1D-66B07FD6C1D7}" destId="{98C35DE4-0F29-4153-817F-6A83DA4035B8}" srcOrd="1" destOrd="0" presId="urn:microsoft.com/office/officeart/2005/8/layout/orgChart1"/>
    <dgm:cxn modelId="{0F369AF4-8B23-47C3-8120-3D2E7E43E2C5}" type="presOf" srcId="{1BA16C08-3D30-49D3-943E-EAA9A762C8ED}" destId="{19C265D4-224E-4286-A0D1-FD94F53FA722}" srcOrd="0" destOrd="0" presId="urn:microsoft.com/office/officeart/2005/8/layout/orgChart1"/>
    <dgm:cxn modelId="{3FDE23DA-B39E-4AF2-A4C6-7066F3D5149E}" srcId="{162DEE2E-DD05-4A26-AA1D-66B07FD6C1D7}" destId="{5A3A8DE4-658E-43EA-91C5-B402658A6633}" srcOrd="1" destOrd="0" parTransId="{4F149E2A-73DC-4B74-93FC-DC5B882097B8}" sibTransId="{4D74BA5D-6164-4339-A275-95EFAECC7C4B}"/>
    <dgm:cxn modelId="{E5230625-8D6A-4B77-99AF-026B3E9D9772}" type="presOf" srcId="{5A3A8DE4-658E-43EA-91C5-B402658A6633}" destId="{90F0BD63-513A-4B24-BDDE-055D73C37BA0}" srcOrd="0" destOrd="0" presId="urn:microsoft.com/office/officeart/2005/8/layout/orgChart1"/>
    <dgm:cxn modelId="{6B0AB873-A3C4-4EDE-A0B3-1A25BBB8AF02}" type="presOf" srcId="{B2949898-95BD-4514-83ED-B8CD010DA35C}" destId="{295F3D0D-EB2B-4721-BAD7-B91650F8E262}" srcOrd="0" destOrd="0" presId="urn:microsoft.com/office/officeart/2005/8/layout/orgChart1"/>
    <dgm:cxn modelId="{52DD10B1-2498-4201-92CE-B90B192CD173}" type="presOf" srcId="{24A75504-7A34-40C3-9469-86A0370CBF0B}" destId="{2641D068-FD48-471C-85CD-F3525F47592F}" srcOrd="0" destOrd="0" presId="urn:microsoft.com/office/officeart/2005/8/layout/orgChart1"/>
    <dgm:cxn modelId="{D6566477-2888-4D29-AE2E-34978F55DB57}" srcId="{3A888462-AB6C-4181-9FDB-5868B72806CC}" destId="{B2949898-95BD-4514-83ED-B8CD010DA35C}" srcOrd="3" destOrd="0" parTransId="{5D320E94-EA74-40D4-976A-0F6B3426F7E3}" sibTransId="{121F11FA-8DD5-425F-849B-7BBC17ED4385}"/>
    <dgm:cxn modelId="{70BDA10F-5949-44D2-BD52-F7CBBED7D51F}" type="presOf" srcId="{AB3EAFCD-612F-4C4B-9A4C-252C86A44D9C}" destId="{30459B6C-E15B-4D15-B50F-4BEC932039C7}" srcOrd="1" destOrd="0" presId="urn:microsoft.com/office/officeart/2005/8/layout/orgChart1"/>
    <dgm:cxn modelId="{98F42BBD-F9F4-423E-8D0C-C8D0D4BB2013}" type="presOf" srcId="{655A5EBF-8696-4F06-81B8-89E05FB8C18E}" destId="{7030A572-4869-400F-A3CF-63464A195FCC}" srcOrd="1" destOrd="0" presId="urn:microsoft.com/office/officeart/2005/8/layout/orgChart1"/>
    <dgm:cxn modelId="{F29E4619-99E7-48A6-AC59-6855D820CEC8}" type="presOf" srcId="{B408950D-B53C-439A-AAB6-9D8D7811879A}" destId="{B2676A22-D05E-4D4A-A709-3721EEA91482}" srcOrd="0" destOrd="0" presId="urn:microsoft.com/office/officeart/2005/8/layout/orgChart1"/>
    <dgm:cxn modelId="{9922314B-A0A3-4767-B7D7-C04DEAD21D4D}" srcId="{7713EE95-577C-411E-83EB-B5890D708212}" destId="{23617D15-1A5D-465D-BA78-1B1280DE88B4}" srcOrd="0" destOrd="0" parTransId="{0A74E515-4C30-43F2-A076-37F438EB32F9}" sibTransId="{9FF71F72-FBEE-42EA-95C5-613D4E0D9DD6}"/>
    <dgm:cxn modelId="{CE0F53E3-E249-4685-A28F-D9CE5005F843}" type="presOf" srcId="{C6FD9E6A-D47B-41B3-84F8-0E83BD3CC461}" destId="{563FB1C5-1690-4390-B671-5878CE32F43F}" srcOrd="0" destOrd="0" presId="urn:microsoft.com/office/officeart/2005/8/layout/orgChart1"/>
    <dgm:cxn modelId="{65ED10BB-F865-4683-A9B9-E2C02FA28FF9}" srcId="{3A888462-AB6C-4181-9FDB-5868B72806CC}" destId="{162DEE2E-DD05-4A26-AA1D-66B07FD6C1D7}" srcOrd="0" destOrd="0" parTransId="{0552B333-3E5A-4D74-94A0-41FF4265DB67}" sibTransId="{78118DC7-DF02-4299-B777-336961C04608}"/>
    <dgm:cxn modelId="{2898518A-629A-4500-BADD-D216FB22FC3D}" type="presOf" srcId="{1E140C03-C342-43B8-8E70-446CEBB27218}" destId="{C2E4C5BA-690F-4C2B-B969-55AC5E12F512}" srcOrd="0" destOrd="0" presId="urn:microsoft.com/office/officeart/2005/8/layout/orgChart1"/>
    <dgm:cxn modelId="{176718D3-7E6B-454A-9F07-1718301D9A53}" type="presOf" srcId="{3A888462-AB6C-4181-9FDB-5868B72806CC}" destId="{0E668E03-17F9-4918-BF75-45CD9C31AB06}" srcOrd="0" destOrd="0" presId="urn:microsoft.com/office/officeart/2005/8/layout/orgChart1"/>
    <dgm:cxn modelId="{00827F27-362E-44E2-AD4D-7CEC7B9CD890}" type="presParOf" srcId="{A9C5D66F-A24F-4A40-9FAF-F8EAADB78F93}" destId="{B36FF018-F5C4-4950-960B-3C291D223106}" srcOrd="0" destOrd="0" presId="urn:microsoft.com/office/officeart/2005/8/layout/orgChart1"/>
    <dgm:cxn modelId="{26BE733C-8973-4293-9FAC-8933C2F1CBF4}" type="presParOf" srcId="{B36FF018-F5C4-4950-960B-3C291D223106}" destId="{97145231-14D7-4925-A288-FE144216CEDD}" srcOrd="0" destOrd="0" presId="urn:microsoft.com/office/officeart/2005/8/layout/orgChart1"/>
    <dgm:cxn modelId="{22895435-CEF0-47E7-B7C0-DA613D376D87}" type="presParOf" srcId="{97145231-14D7-4925-A288-FE144216CEDD}" destId="{3C1A279D-54C4-43D6-95DC-D8A34B2DBF95}" srcOrd="0" destOrd="0" presId="urn:microsoft.com/office/officeart/2005/8/layout/orgChart1"/>
    <dgm:cxn modelId="{3377F112-C023-4F7E-8BBD-9F00EEF5379A}" type="presParOf" srcId="{97145231-14D7-4925-A288-FE144216CEDD}" destId="{99A5AF3A-2E79-43E1-A64E-B4844CB89EDE}" srcOrd="1" destOrd="0" presId="urn:microsoft.com/office/officeart/2005/8/layout/orgChart1"/>
    <dgm:cxn modelId="{30270EF5-BA87-4F40-A9E3-1D94DFC4CABD}" type="presParOf" srcId="{B36FF018-F5C4-4950-960B-3C291D223106}" destId="{F05B9C17-E4C1-4ECD-8D55-2D74ED536265}" srcOrd="1" destOrd="0" presId="urn:microsoft.com/office/officeart/2005/8/layout/orgChart1"/>
    <dgm:cxn modelId="{3F1EEB31-FD71-4014-91AF-64CAFC63DB52}" type="presParOf" srcId="{F05B9C17-E4C1-4ECD-8D55-2D74ED536265}" destId="{EDCA364C-93A0-4537-A487-FFB146409309}" srcOrd="0" destOrd="0" presId="urn:microsoft.com/office/officeart/2005/8/layout/orgChart1"/>
    <dgm:cxn modelId="{06BF6693-69DA-4E14-BB15-0A99135C16EC}" type="presParOf" srcId="{F05B9C17-E4C1-4ECD-8D55-2D74ED536265}" destId="{85306B81-5560-4A92-A347-F1022667BEFE}" srcOrd="1" destOrd="0" presId="urn:microsoft.com/office/officeart/2005/8/layout/orgChart1"/>
    <dgm:cxn modelId="{77C27C9B-8D96-4958-ACC2-448513A1F497}" type="presParOf" srcId="{85306B81-5560-4A92-A347-F1022667BEFE}" destId="{7A681FC6-40A4-4C14-A800-4F00C1D453B8}" srcOrd="0" destOrd="0" presId="urn:microsoft.com/office/officeart/2005/8/layout/orgChart1"/>
    <dgm:cxn modelId="{E87AA806-12D9-48F7-B476-70AEDAF6C4A9}" type="presParOf" srcId="{7A681FC6-40A4-4C14-A800-4F00C1D453B8}" destId="{CD7956F4-4EC0-4F86-B65B-FE9B66F93EE8}" srcOrd="0" destOrd="0" presId="urn:microsoft.com/office/officeart/2005/8/layout/orgChart1"/>
    <dgm:cxn modelId="{B245545E-E54E-4D94-8811-9A799253D07F}" type="presParOf" srcId="{7A681FC6-40A4-4C14-A800-4F00C1D453B8}" destId="{B89F1CFB-41AE-4B13-B189-BC5B2374398A}" srcOrd="1" destOrd="0" presId="urn:microsoft.com/office/officeart/2005/8/layout/orgChart1"/>
    <dgm:cxn modelId="{2AEFFFE6-52C4-4798-B23F-EF7303A04F47}" type="presParOf" srcId="{85306B81-5560-4A92-A347-F1022667BEFE}" destId="{BCF708A0-EE56-4C98-9217-255A51E127B1}" srcOrd="1" destOrd="0" presId="urn:microsoft.com/office/officeart/2005/8/layout/orgChart1"/>
    <dgm:cxn modelId="{047086BC-E88F-491D-8D07-71F0237E8735}" type="presParOf" srcId="{85306B81-5560-4A92-A347-F1022667BEFE}" destId="{F5552FE8-BDC3-441A-9573-DA309DCA7F55}" srcOrd="2" destOrd="0" presId="urn:microsoft.com/office/officeart/2005/8/layout/orgChart1"/>
    <dgm:cxn modelId="{1290AC44-3110-4724-AC53-4A87881DBDF8}" type="presParOf" srcId="{F5552FE8-BDC3-441A-9573-DA309DCA7F55}" destId="{563FB1C5-1690-4390-B671-5878CE32F43F}" srcOrd="0" destOrd="0" presId="urn:microsoft.com/office/officeart/2005/8/layout/orgChart1"/>
    <dgm:cxn modelId="{35E9BAE0-BAF4-4131-81B4-ECB7DECE907B}" type="presParOf" srcId="{F5552FE8-BDC3-441A-9573-DA309DCA7F55}" destId="{708C47B2-4CD1-4639-9BF6-861CD6DA4FCC}" srcOrd="1" destOrd="0" presId="urn:microsoft.com/office/officeart/2005/8/layout/orgChart1"/>
    <dgm:cxn modelId="{D6B39CD3-B469-46F8-A170-616208A33A69}" type="presParOf" srcId="{708C47B2-4CD1-4639-9BF6-861CD6DA4FCC}" destId="{29997817-59D8-40C1-BEB8-361BAA7B1FF2}" srcOrd="0" destOrd="0" presId="urn:microsoft.com/office/officeart/2005/8/layout/orgChart1"/>
    <dgm:cxn modelId="{3BC9F4A5-C3F5-42B4-935E-BEF3F54C0D73}" type="presParOf" srcId="{29997817-59D8-40C1-BEB8-361BAA7B1FF2}" destId="{40D1F180-AE7E-48AD-A647-F061210DB3DF}" srcOrd="0" destOrd="0" presId="urn:microsoft.com/office/officeart/2005/8/layout/orgChart1"/>
    <dgm:cxn modelId="{ECC12C58-CE46-494C-80A6-36C0BE17CF79}" type="presParOf" srcId="{29997817-59D8-40C1-BEB8-361BAA7B1FF2}" destId="{D8E82956-5FC7-48F4-8D1F-29168F522B86}" srcOrd="1" destOrd="0" presId="urn:microsoft.com/office/officeart/2005/8/layout/orgChart1"/>
    <dgm:cxn modelId="{E7F39CC3-78B8-49BF-ABE3-53EF017C3A26}" type="presParOf" srcId="{708C47B2-4CD1-4639-9BF6-861CD6DA4FCC}" destId="{7397D425-1FFA-4FAC-92C6-4B4BACF410F1}" srcOrd="1" destOrd="0" presId="urn:microsoft.com/office/officeart/2005/8/layout/orgChart1"/>
    <dgm:cxn modelId="{1B85B957-54CA-4FD0-8E0D-19345E4B6E69}" type="presParOf" srcId="{708C47B2-4CD1-4639-9BF6-861CD6DA4FCC}" destId="{1A6DB8EE-2C7F-4BF0-B5E2-CD47C8A4DB93}" srcOrd="2" destOrd="0" presId="urn:microsoft.com/office/officeart/2005/8/layout/orgChart1"/>
    <dgm:cxn modelId="{483B23F6-2026-46B6-A0E9-55E7C4EA1F18}" type="presParOf" srcId="{F5552FE8-BDC3-441A-9573-DA309DCA7F55}" destId="{E8E828E6-005C-493C-8ED5-9F0F322D20A3}" srcOrd="2" destOrd="0" presId="urn:microsoft.com/office/officeart/2005/8/layout/orgChart1"/>
    <dgm:cxn modelId="{74D9EE96-3C65-423A-8F3B-1F1BD4CA8609}" type="presParOf" srcId="{F5552FE8-BDC3-441A-9573-DA309DCA7F55}" destId="{E9498FDE-2E9B-4E8A-B9F0-9BEB46C65E48}" srcOrd="3" destOrd="0" presId="urn:microsoft.com/office/officeart/2005/8/layout/orgChart1"/>
    <dgm:cxn modelId="{DC918608-1C39-40A6-9889-43307E894CA1}" type="presParOf" srcId="{E9498FDE-2E9B-4E8A-B9F0-9BEB46C65E48}" destId="{41EC5D58-7F4B-4559-A5FA-F3F1DA12DE9D}" srcOrd="0" destOrd="0" presId="urn:microsoft.com/office/officeart/2005/8/layout/orgChart1"/>
    <dgm:cxn modelId="{B52ACD12-B758-4F2B-9D93-FBDE4DBA5B03}" type="presParOf" srcId="{41EC5D58-7F4B-4559-A5FA-F3F1DA12DE9D}" destId="{B2676A22-D05E-4D4A-A709-3721EEA91482}" srcOrd="0" destOrd="0" presId="urn:microsoft.com/office/officeart/2005/8/layout/orgChart1"/>
    <dgm:cxn modelId="{A21CC514-289D-4687-8F4A-D7B151929F4B}" type="presParOf" srcId="{41EC5D58-7F4B-4559-A5FA-F3F1DA12DE9D}" destId="{DA573C96-09EF-48DA-AD14-2214EB946C84}" srcOrd="1" destOrd="0" presId="urn:microsoft.com/office/officeart/2005/8/layout/orgChart1"/>
    <dgm:cxn modelId="{3BCF0D41-4F55-4561-8E51-3D26EB023F6A}" type="presParOf" srcId="{E9498FDE-2E9B-4E8A-B9F0-9BEB46C65E48}" destId="{5DDC0915-C930-4DC4-AD0F-9FBD362019E2}" srcOrd="1" destOrd="0" presId="urn:microsoft.com/office/officeart/2005/8/layout/orgChart1"/>
    <dgm:cxn modelId="{E60F8D9C-57FD-4A41-BF2A-FD3F516170D2}" type="presParOf" srcId="{E9498FDE-2E9B-4E8A-B9F0-9BEB46C65E48}" destId="{866C02D8-7617-4B48-8934-BFEED7929650}" srcOrd="2" destOrd="0" presId="urn:microsoft.com/office/officeart/2005/8/layout/orgChart1"/>
    <dgm:cxn modelId="{967A22DB-51CC-4D41-8C36-9902B4C9DE50}" type="presParOf" srcId="{F05B9C17-E4C1-4ECD-8D55-2D74ED536265}" destId="{7CF2574D-EBDE-4E26-A210-1489B75509CB}" srcOrd="2" destOrd="0" presId="urn:microsoft.com/office/officeart/2005/8/layout/orgChart1"/>
    <dgm:cxn modelId="{C33E4094-2699-4901-A61B-B013C112B721}" type="presParOf" srcId="{F05B9C17-E4C1-4ECD-8D55-2D74ED536265}" destId="{4C580C10-D8A0-43DF-AC2B-07E070516E16}" srcOrd="3" destOrd="0" presId="urn:microsoft.com/office/officeart/2005/8/layout/orgChart1"/>
    <dgm:cxn modelId="{0402093E-F696-4455-A8A4-64DC909DAB81}" type="presParOf" srcId="{4C580C10-D8A0-43DF-AC2B-07E070516E16}" destId="{D3B0EED0-77D7-4FAC-BCF9-53AE5F2EA7DC}" srcOrd="0" destOrd="0" presId="urn:microsoft.com/office/officeart/2005/8/layout/orgChart1"/>
    <dgm:cxn modelId="{398F6D71-9C7E-467D-985F-54A1F7608441}" type="presParOf" srcId="{D3B0EED0-77D7-4FAC-BCF9-53AE5F2EA7DC}" destId="{0E668E03-17F9-4918-BF75-45CD9C31AB06}" srcOrd="0" destOrd="0" presId="urn:microsoft.com/office/officeart/2005/8/layout/orgChart1"/>
    <dgm:cxn modelId="{60AAD7DF-AB8F-4653-9A1B-E22565FE5F66}" type="presParOf" srcId="{D3B0EED0-77D7-4FAC-BCF9-53AE5F2EA7DC}" destId="{FF85A956-ECDF-4E86-96E6-8DB6FDDF41E5}" srcOrd="1" destOrd="0" presId="urn:microsoft.com/office/officeart/2005/8/layout/orgChart1"/>
    <dgm:cxn modelId="{0C258FAA-9C87-4DAE-A6E9-B6177DB5507F}" type="presParOf" srcId="{4C580C10-D8A0-43DF-AC2B-07E070516E16}" destId="{278EFF7F-6EA8-4CB6-86EC-1EC276710D08}" srcOrd="1" destOrd="0" presId="urn:microsoft.com/office/officeart/2005/8/layout/orgChart1"/>
    <dgm:cxn modelId="{7DDF143C-DA1B-4F98-901F-CAB9FB17062A}" type="presParOf" srcId="{278EFF7F-6EA8-4CB6-86EC-1EC276710D08}" destId="{ECBEF6B4-CC37-4253-BD98-64CDF807887C}" srcOrd="0" destOrd="0" presId="urn:microsoft.com/office/officeart/2005/8/layout/orgChart1"/>
    <dgm:cxn modelId="{CE15B0C3-7050-467C-B09F-2CA01028A882}" type="presParOf" srcId="{278EFF7F-6EA8-4CB6-86EC-1EC276710D08}" destId="{C1A068EF-FDD0-4C76-B83C-F98748C0694A}" srcOrd="1" destOrd="0" presId="urn:microsoft.com/office/officeart/2005/8/layout/orgChart1"/>
    <dgm:cxn modelId="{A3A743A4-53E3-41D6-8666-4805156EC525}" type="presParOf" srcId="{C1A068EF-FDD0-4C76-B83C-F98748C0694A}" destId="{75C1EA62-26D6-4965-B3B7-380DBD887CD0}" srcOrd="0" destOrd="0" presId="urn:microsoft.com/office/officeart/2005/8/layout/orgChart1"/>
    <dgm:cxn modelId="{0EB4BDAA-8FF5-46AB-BAF9-48823CDDA0B2}" type="presParOf" srcId="{75C1EA62-26D6-4965-B3B7-380DBD887CD0}" destId="{B175C7DF-891E-498F-BB2C-D7FEA4D83828}" srcOrd="0" destOrd="0" presId="urn:microsoft.com/office/officeart/2005/8/layout/orgChart1"/>
    <dgm:cxn modelId="{554740A6-8DE9-45C3-9C61-DA764A7150E0}" type="presParOf" srcId="{75C1EA62-26D6-4965-B3B7-380DBD887CD0}" destId="{98C35DE4-0F29-4153-817F-6A83DA4035B8}" srcOrd="1" destOrd="0" presId="urn:microsoft.com/office/officeart/2005/8/layout/orgChart1"/>
    <dgm:cxn modelId="{3E5A5F7C-5A04-482A-8D39-74E2E44B9BBF}" type="presParOf" srcId="{C1A068EF-FDD0-4C76-B83C-F98748C0694A}" destId="{A6441968-5B9F-42F6-B485-7A8387C3FBB7}" srcOrd="1" destOrd="0" presId="urn:microsoft.com/office/officeart/2005/8/layout/orgChart1"/>
    <dgm:cxn modelId="{CC0EB460-BC99-463A-A754-D36A24497B89}" type="presParOf" srcId="{C1A068EF-FDD0-4C76-B83C-F98748C0694A}" destId="{52960174-B43A-4F2D-B958-2976B030F3EF}" srcOrd="2" destOrd="0" presId="urn:microsoft.com/office/officeart/2005/8/layout/orgChart1"/>
    <dgm:cxn modelId="{C7D43A34-19BD-4920-BAFE-8B0B86222C70}" type="presParOf" srcId="{52960174-B43A-4F2D-B958-2976B030F3EF}" destId="{D3934A39-7CAD-4F62-9D3E-DD70779D447A}" srcOrd="0" destOrd="0" presId="urn:microsoft.com/office/officeart/2005/8/layout/orgChart1"/>
    <dgm:cxn modelId="{A580E2E2-4410-4E32-B831-50E5C418DCA6}" type="presParOf" srcId="{52960174-B43A-4F2D-B958-2976B030F3EF}" destId="{268EC0EF-E3D8-4C07-9BFC-46F6C1880E78}" srcOrd="1" destOrd="0" presId="urn:microsoft.com/office/officeart/2005/8/layout/orgChart1"/>
    <dgm:cxn modelId="{EAA1993D-4D5E-44D0-AE98-F3BEAA7B1D81}" type="presParOf" srcId="{268EC0EF-E3D8-4C07-9BFC-46F6C1880E78}" destId="{9E095322-49EC-468D-8885-96C52B76980F}" srcOrd="0" destOrd="0" presId="urn:microsoft.com/office/officeart/2005/8/layout/orgChart1"/>
    <dgm:cxn modelId="{82FBC154-1DB1-44E8-BAB4-45C70E37471F}" type="presParOf" srcId="{9E095322-49EC-468D-8885-96C52B76980F}" destId="{6A78A1E2-CAE9-4898-8ADB-7500B08B0CD8}" srcOrd="0" destOrd="0" presId="urn:microsoft.com/office/officeart/2005/8/layout/orgChart1"/>
    <dgm:cxn modelId="{C5913DFD-EF40-4152-B39E-DD3ACD8E0C66}" type="presParOf" srcId="{9E095322-49EC-468D-8885-96C52B76980F}" destId="{91036076-C73A-4808-AD2F-07538A247A9C}" srcOrd="1" destOrd="0" presId="urn:microsoft.com/office/officeart/2005/8/layout/orgChart1"/>
    <dgm:cxn modelId="{3BB9CF08-464D-4742-8229-6ADCCBF1BD1A}" type="presParOf" srcId="{268EC0EF-E3D8-4C07-9BFC-46F6C1880E78}" destId="{4ACEBA8D-A994-4903-ABEE-51646BDDA96D}" srcOrd="1" destOrd="0" presId="urn:microsoft.com/office/officeart/2005/8/layout/orgChart1"/>
    <dgm:cxn modelId="{BA13CD73-834B-4C28-BD11-8572FD6F93FE}" type="presParOf" srcId="{268EC0EF-E3D8-4C07-9BFC-46F6C1880E78}" destId="{91CF2C9E-4E34-4728-9549-1EBB039D6867}" srcOrd="2" destOrd="0" presId="urn:microsoft.com/office/officeart/2005/8/layout/orgChart1"/>
    <dgm:cxn modelId="{F7677444-D082-4FD3-BD6E-5DCC8BED7F4F}" type="presParOf" srcId="{52960174-B43A-4F2D-B958-2976B030F3EF}" destId="{2589F8FC-6915-4755-810C-8351A3FB89AB}" srcOrd="2" destOrd="0" presId="urn:microsoft.com/office/officeart/2005/8/layout/orgChart1"/>
    <dgm:cxn modelId="{A8710699-A208-414F-894C-E70AA39A78EF}" type="presParOf" srcId="{52960174-B43A-4F2D-B958-2976B030F3EF}" destId="{8591929F-F47A-4C2C-BEF8-147C1DA1A982}" srcOrd="3" destOrd="0" presId="urn:microsoft.com/office/officeart/2005/8/layout/orgChart1"/>
    <dgm:cxn modelId="{83E3C0EA-54FB-4045-AABB-2BD445A7D776}" type="presParOf" srcId="{8591929F-F47A-4C2C-BEF8-147C1DA1A982}" destId="{12A56B6B-7D52-4F51-8524-8F0D15C9194C}" srcOrd="0" destOrd="0" presId="urn:microsoft.com/office/officeart/2005/8/layout/orgChart1"/>
    <dgm:cxn modelId="{38622003-16A6-4EE2-946C-B7338299C913}" type="presParOf" srcId="{12A56B6B-7D52-4F51-8524-8F0D15C9194C}" destId="{90F0BD63-513A-4B24-BDDE-055D73C37BA0}" srcOrd="0" destOrd="0" presId="urn:microsoft.com/office/officeart/2005/8/layout/orgChart1"/>
    <dgm:cxn modelId="{C3AD0123-51DA-4168-8389-B3ED425BCB28}" type="presParOf" srcId="{12A56B6B-7D52-4F51-8524-8F0D15C9194C}" destId="{3D12866F-8D28-4F8C-8C6A-66705F686F79}" srcOrd="1" destOrd="0" presId="urn:microsoft.com/office/officeart/2005/8/layout/orgChart1"/>
    <dgm:cxn modelId="{9B22C79E-832D-4CEF-8E96-76B44C32B467}" type="presParOf" srcId="{8591929F-F47A-4C2C-BEF8-147C1DA1A982}" destId="{A7E06FBB-D1AE-4FF7-9305-6D15DE62C648}" srcOrd="1" destOrd="0" presId="urn:microsoft.com/office/officeart/2005/8/layout/orgChart1"/>
    <dgm:cxn modelId="{989EE40B-123E-4D2D-9537-A79D937434FD}" type="presParOf" srcId="{8591929F-F47A-4C2C-BEF8-147C1DA1A982}" destId="{CA441A74-325E-4D36-AB92-98EC6568A748}" srcOrd="2" destOrd="0" presId="urn:microsoft.com/office/officeart/2005/8/layout/orgChart1"/>
    <dgm:cxn modelId="{06ED6BB4-5178-473B-8904-2CDFBEC26695}" type="presParOf" srcId="{52960174-B43A-4F2D-B958-2976B030F3EF}" destId="{D4E799F1-22A8-4F5C-B45D-D0A3A7A42B38}" srcOrd="4" destOrd="0" presId="urn:microsoft.com/office/officeart/2005/8/layout/orgChart1"/>
    <dgm:cxn modelId="{576520CF-C845-40E2-9E93-2E0DE666DCEF}" type="presParOf" srcId="{52960174-B43A-4F2D-B958-2976B030F3EF}" destId="{76595E32-F0CB-40BA-B9E5-24B278272A57}" srcOrd="5" destOrd="0" presId="urn:microsoft.com/office/officeart/2005/8/layout/orgChart1"/>
    <dgm:cxn modelId="{6EC6D8D3-7D09-452E-97B5-2986DD3FA259}" type="presParOf" srcId="{76595E32-F0CB-40BA-B9E5-24B278272A57}" destId="{8D8DFD45-1FE9-4200-A555-208FCA832100}" srcOrd="0" destOrd="0" presId="urn:microsoft.com/office/officeart/2005/8/layout/orgChart1"/>
    <dgm:cxn modelId="{51C974F9-5886-4961-84DA-D7F07B73AC84}" type="presParOf" srcId="{8D8DFD45-1FE9-4200-A555-208FCA832100}" destId="{FE43F807-2548-45A8-9DCB-1A703F459C8D}" srcOrd="0" destOrd="0" presId="urn:microsoft.com/office/officeart/2005/8/layout/orgChart1"/>
    <dgm:cxn modelId="{43C5D51C-6064-47C3-ACE2-8AC31B13CB9F}" type="presParOf" srcId="{8D8DFD45-1FE9-4200-A555-208FCA832100}" destId="{989DE4FD-BBE3-49F1-B767-7D06A31ABC20}" srcOrd="1" destOrd="0" presId="urn:microsoft.com/office/officeart/2005/8/layout/orgChart1"/>
    <dgm:cxn modelId="{62384F78-1365-4E07-9241-01AF0E3184E8}" type="presParOf" srcId="{76595E32-F0CB-40BA-B9E5-24B278272A57}" destId="{64142784-9CF5-4467-8B6F-EA3A09381009}" srcOrd="1" destOrd="0" presId="urn:microsoft.com/office/officeart/2005/8/layout/orgChart1"/>
    <dgm:cxn modelId="{74C33786-59D3-43A0-A26F-3628BADA1030}" type="presParOf" srcId="{76595E32-F0CB-40BA-B9E5-24B278272A57}" destId="{1FDF933E-A0CB-46D0-AFD2-73D69E0B34C7}" srcOrd="2" destOrd="0" presId="urn:microsoft.com/office/officeart/2005/8/layout/orgChart1"/>
    <dgm:cxn modelId="{03AAB4EA-A84B-48CE-B619-AA710E92DAF0}" type="presParOf" srcId="{52960174-B43A-4F2D-B958-2976B030F3EF}" destId="{2641D068-FD48-471C-85CD-F3525F47592F}" srcOrd="6" destOrd="0" presId="urn:microsoft.com/office/officeart/2005/8/layout/orgChart1"/>
    <dgm:cxn modelId="{DE9D84B9-7469-4531-BD79-0333B4F7DB0F}" type="presParOf" srcId="{52960174-B43A-4F2D-B958-2976B030F3EF}" destId="{547BFD1C-4B2F-432E-B383-7F60DAF65E7B}" srcOrd="7" destOrd="0" presId="urn:microsoft.com/office/officeart/2005/8/layout/orgChart1"/>
    <dgm:cxn modelId="{A68125C1-84D9-457F-9BB7-373958E9190F}" type="presParOf" srcId="{547BFD1C-4B2F-432E-B383-7F60DAF65E7B}" destId="{AD1CD618-BCEB-4E98-BDD6-5BCF0060CD7C}" srcOrd="0" destOrd="0" presId="urn:microsoft.com/office/officeart/2005/8/layout/orgChart1"/>
    <dgm:cxn modelId="{22CBFB55-7249-491B-AF52-12D4214E25E9}" type="presParOf" srcId="{AD1CD618-BCEB-4E98-BDD6-5BCF0060CD7C}" destId="{C2E4C5BA-690F-4C2B-B969-55AC5E12F512}" srcOrd="0" destOrd="0" presId="urn:microsoft.com/office/officeart/2005/8/layout/orgChart1"/>
    <dgm:cxn modelId="{3E7BF1E8-9DF0-46C4-9833-E9AD2D26AB60}" type="presParOf" srcId="{AD1CD618-BCEB-4E98-BDD6-5BCF0060CD7C}" destId="{B7B25120-6CA2-4D6C-99DE-984EBD1B5868}" srcOrd="1" destOrd="0" presId="urn:microsoft.com/office/officeart/2005/8/layout/orgChart1"/>
    <dgm:cxn modelId="{D74376ED-FC65-44D8-9E70-8AE49B9359DD}" type="presParOf" srcId="{547BFD1C-4B2F-432E-B383-7F60DAF65E7B}" destId="{7070A68B-476E-4969-B8C9-FDCACD6A6E28}" srcOrd="1" destOrd="0" presId="urn:microsoft.com/office/officeart/2005/8/layout/orgChart1"/>
    <dgm:cxn modelId="{861E5DB4-814A-49CE-967E-AD176CAC0176}" type="presParOf" srcId="{547BFD1C-4B2F-432E-B383-7F60DAF65E7B}" destId="{13B1E704-6CA5-4908-AADA-BB41F06EEF84}" srcOrd="2" destOrd="0" presId="urn:microsoft.com/office/officeart/2005/8/layout/orgChart1"/>
    <dgm:cxn modelId="{FA5ABB72-F229-47A3-BFAA-3BBFDD708A01}" type="presParOf" srcId="{278EFF7F-6EA8-4CB6-86EC-1EC276710D08}" destId="{19C265D4-224E-4286-A0D1-FD94F53FA722}" srcOrd="2" destOrd="0" presId="urn:microsoft.com/office/officeart/2005/8/layout/orgChart1"/>
    <dgm:cxn modelId="{8716FA3B-EB8E-45AB-BCF4-E86A0DFA9CB4}" type="presParOf" srcId="{278EFF7F-6EA8-4CB6-86EC-1EC276710D08}" destId="{AAC9B77A-82FE-4F4F-849B-79408159E562}" srcOrd="3" destOrd="0" presId="urn:microsoft.com/office/officeart/2005/8/layout/orgChart1"/>
    <dgm:cxn modelId="{FB735EDC-44C4-4355-852A-597438AB5495}" type="presParOf" srcId="{AAC9B77A-82FE-4F4F-849B-79408159E562}" destId="{E5526928-06E6-4465-A493-8D35BAB166DF}" srcOrd="0" destOrd="0" presId="urn:microsoft.com/office/officeart/2005/8/layout/orgChart1"/>
    <dgm:cxn modelId="{3415B580-257B-48B7-8F31-FEB60F90B5CE}" type="presParOf" srcId="{E5526928-06E6-4465-A493-8D35BAB166DF}" destId="{1790F524-63B7-4398-A17A-236CC37A8F67}" srcOrd="0" destOrd="0" presId="urn:microsoft.com/office/officeart/2005/8/layout/orgChart1"/>
    <dgm:cxn modelId="{BA8C4897-7C4E-4E1F-9CC9-5918B1A4CA66}" type="presParOf" srcId="{E5526928-06E6-4465-A493-8D35BAB166DF}" destId="{7030A572-4869-400F-A3CF-63464A195FCC}" srcOrd="1" destOrd="0" presId="urn:microsoft.com/office/officeart/2005/8/layout/orgChart1"/>
    <dgm:cxn modelId="{C99AEC3B-AAF5-48E1-AEC8-4795FCFC234C}" type="presParOf" srcId="{AAC9B77A-82FE-4F4F-849B-79408159E562}" destId="{842E103E-CBBB-47F5-B1E7-85921A03D563}" srcOrd="1" destOrd="0" presId="urn:microsoft.com/office/officeart/2005/8/layout/orgChart1"/>
    <dgm:cxn modelId="{988FE0F6-307E-465E-BF56-5EE4A5007A01}" type="presParOf" srcId="{AAC9B77A-82FE-4F4F-849B-79408159E562}" destId="{D2154EA8-45AD-4F60-BF8D-B89079EAA8D0}" srcOrd="2" destOrd="0" presId="urn:microsoft.com/office/officeart/2005/8/layout/orgChart1"/>
    <dgm:cxn modelId="{B6774866-2CB9-4D5A-95FC-8A797DC44627}" type="presParOf" srcId="{278EFF7F-6EA8-4CB6-86EC-1EC276710D08}" destId="{0ADD8498-D926-4221-9F98-BD88E2D84A55}" srcOrd="4" destOrd="0" presId="urn:microsoft.com/office/officeart/2005/8/layout/orgChart1"/>
    <dgm:cxn modelId="{73637663-7BA0-4B19-9307-BBE1E86A0A92}" type="presParOf" srcId="{278EFF7F-6EA8-4CB6-86EC-1EC276710D08}" destId="{78E22054-AFFF-4A4B-8B8A-053637FF9A12}" srcOrd="5" destOrd="0" presId="urn:microsoft.com/office/officeart/2005/8/layout/orgChart1"/>
    <dgm:cxn modelId="{9045BBFB-D48E-4DFF-BA23-260E6C038784}" type="presParOf" srcId="{78E22054-AFFF-4A4B-8B8A-053637FF9A12}" destId="{84CB39F5-8507-4DBC-9282-22315F9864D0}" srcOrd="0" destOrd="0" presId="urn:microsoft.com/office/officeart/2005/8/layout/orgChart1"/>
    <dgm:cxn modelId="{9879E8EF-6A7D-49AA-A5E2-E0DA38C641C0}" type="presParOf" srcId="{84CB39F5-8507-4DBC-9282-22315F9864D0}" destId="{36B9DC2F-69AD-4326-AE3C-86F18779A94A}" srcOrd="0" destOrd="0" presId="urn:microsoft.com/office/officeart/2005/8/layout/orgChart1"/>
    <dgm:cxn modelId="{668510F8-CC2E-4C9C-8A8D-5CB17FA311AF}" type="presParOf" srcId="{84CB39F5-8507-4DBC-9282-22315F9864D0}" destId="{30459B6C-E15B-4D15-B50F-4BEC932039C7}" srcOrd="1" destOrd="0" presId="urn:microsoft.com/office/officeart/2005/8/layout/orgChart1"/>
    <dgm:cxn modelId="{72B6432C-F1DC-4F69-AB3E-04A5C9F56D0F}" type="presParOf" srcId="{78E22054-AFFF-4A4B-8B8A-053637FF9A12}" destId="{935E5BD3-BD14-4E6E-84DC-F0D1A1C102CD}" srcOrd="1" destOrd="0" presId="urn:microsoft.com/office/officeart/2005/8/layout/orgChart1"/>
    <dgm:cxn modelId="{B117F4E4-B7C0-41CA-BA69-0D11154A1EDC}" type="presParOf" srcId="{935E5BD3-BD14-4E6E-84DC-F0D1A1C102CD}" destId="{FB241FC2-816C-4FA4-A887-2EA97E2AE35A}" srcOrd="0" destOrd="0" presId="urn:microsoft.com/office/officeart/2005/8/layout/orgChart1"/>
    <dgm:cxn modelId="{4950D7E6-5E6B-431E-9F98-896A9D48F0C0}" type="presParOf" srcId="{935E5BD3-BD14-4E6E-84DC-F0D1A1C102CD}" destId="{B494AD81-0C0E-4D66-B2C0-35C592F47637}" srcOrd="1" destOrd="0" presId="urn:microsoft.com/office/officeart/2005/8/layout/orgChart1"/>
    <dgm:cxn modelId="{9492A824-4B31-44E3-8901-10C58898D7FE}" type="presParOf" srcId="{B494AD81-0C0E-4D66-B2C0-35C592F47637}" destId="{F321E258-1633-4F17-B771-22B6F60B43CC}" srcOrd="0" destOrd="0" presId="urn:microsoft.com/office/officeart/2005/8/layout/orgChart1"/>
    <dgm:cxn modelId="{75FE5D49-2905-4F08-A088-094D6284A137}" type="presParOf" srcId="{F321E258-1633-4F17-B771-22B6F60B43CC}" destId="{09AF72D7-AAE6-4BE0-A012-F15020DCACC4}" srcOrd="0" destOrd="0" presId="urn:microsoft.com/office/officeart/2005/8/layout/orgChart1"/>
    <dgm:cxn modelId="{C5ECA9BF-FB90-4C72-8A8C-AF1D577D21E5}" type="presParOf" srcId="{F321E258-1633-4F17-B771-22B6F60B43CC}" destId="{278DF68B-62ED-46A9-B606-106377391EBC}" srcOrd="1" destOrd="0" presId="urn:microsoft.com/office/officeart/2005/8/layout/orgChart1"/>
    <dgm:cxn modelId="{0D72133B-0A53-4559-8FB9-145866A0A39C}" type="presParOf" srcId="{B494AD81-0C0E-4D66-B2C0-35C592F47637}" destId="{5A7C50FB-5A30-4CB5-A13E-F7D6E1A04AA9}" srcOrd="1" destOrd="0" presId="urn:microsoft.com/office/officeart/2005/8/layout/orgChart1"/>
    <dgm:cxn modelId="{FA38B254-A945-4A4F-B93A-1F3A1557FA47}" type="presParOf" srcId="{B494AD81-0C0E-4D66-B2C0-35C592F47637}" destId="{3E78C94C-1181-4679-AFD5-3B038AB3319D}" srcOrd="2" destOrd="0" presId="urn:microsoft.com/office/officeart/2005/8/layout/orgChart1"/>
    <dgm:cxn modelId="{A91D7D5D-3A61-4C65-AD76-85D3AA05245D}" type="presParOf" srcId="{78E22054-AFFF-4A4B-8B8A-053637FF9A12}" destId="{22590875-614B-4BF0-996A-7D001D9CBAA7}" srcOrd="2" destOrd="0" presId="urn:microsoft.com/office/officeart/2005/8/layout/orgChart1"/>
    <dgm:cxn modelId="{80BB63F0-97CF-4A9C-A255-3C9A9FD9E91E}" type="presParOf" srcId="{278EFF7F-6EA8-4CB6-86EC-1EC276710D08}" destId="{62CEEB09-079E-4866-950A-C8CE03663812}" srcOrd="6" destOrd="0" presId="urn:microsoft.com/office/officeart/2005/8/layout/orgChart1"/>
    <dgm:cxn modelId="{523E6305-4F9E-4FD5-8A18-569674F4EBB8}" type="presParOf" srcId="{278EFF7F-6EA8-4CB6-86EC-1EC276710D08}" destId="{934CDEEE-0F2D-4B1C-9C4A-FE65177B3D32}" srcOrd="7" destOrd="0" presId="urn:microsoft.com/office/officeart/2005/8/layout/orgChart1"/>
    <dgm:cxn modelId="{565908C6-5FA7-4D7A-8D79-5084D6AC1C4A}" type="presParOf" srcId="{934CDEEE-0F2D-4B1C-9C4A-FE65177B3D32}" destId="{4AE60577-BE29-40F5-B306-09F8D0A60004}" srcOrd="0" destOrd="0" presId="urn:microsoft.com/office/officeart/2005/8/layout/orgChart1"/>
    <dgm:cxn modelId="{6791BA36-9342-48D7-8ED7-5CCC9404201D}" type="presParOf" srcId="{4AE60577-BE29-40F5-B306-09F8D0A60004}" destId="{E7C39990-AC61-4AF6-A795-EAA6144DC5D9}" srcOrd="0" destOrd="0" presId="urn:microsoft.com/office/officeart/2005/8/layout/orgChart1"/>
    <dgm:cxn modelId="{64684D13-93C4-46CC-952C-42D4FF3DCA49}" type="presParOf" srcId="{4AE60577-BE29-40F5-B306-09F8D0A60004}" destId="{5EF479D6-2A38-4C5A-A8F6-B7BB55CD1343}" srcOrd="1" destOrd="0" presId="urn:microsoft.com/office/officeart/2005/8/layout/orgChart1"/>
    <dgm:cxn modelId="{7AF8D1A8-80A7-4B1B-A8AD-879EBC433AE2}" type="presParOf" srcId="{934CDEEE-0F2D-4B1C-9C4A-FE65177B3D32}" destId="{6100D465-8909-44B6-B525-97B788AB8CBB}" srcOrd="1" destOrd="0" presId="urn:microsoft.com/office/officeart/2005/8/layout/orgChart1"/>
    <dgm:cxn modelId="{8A6D6463-FFA6-4215-A8B0-9DAC819D1975}" type="presParOf" srcId="{934CDEEE-0F2D-4B1C-9C4A-FE65177B3D32}" destId="{693DC450-BCE1-430F-892F-5C23A5ED59DB}" srcOrd="2" destOrd="0" presId="urn:microsoft.com/office/officeart/2005/8/layout/orgChart1"/>
    <dgm:cxn modelId="{0ED523A5-493D-43AE-8D0B-56E5CDD93EF4}" type="presParOf" srcId="{4C580C10-D8A0-43DF-AC2B-07E070516E16}" destId="{0DEAE299-15A1-4382-B232-D82DB47C4416}" srcOrd="2" destOrd="0" presId="urn:microsoft.com/office/officeart/2005/8/layout/orgChart1"/>
    <dgm:cxn modelId="{B617E112-B3F1-41F0-AC97-FD6F111A91B7}" type="presParOf" srcId="{0DEAE299-15A1-4382-B232-D82DB47C4416}" destId="{8D9DB7B6-63FD-4F99-A585-381791DE6838}" srcOrd="0" destOrd="0" presId="urn:microsoft.com/office/officeart/2005/8/layout/orgChart1"/>
    <dgm:cxn modelId="{F9A36D35-82F7-46E5-9313-39E7F77DC26C}" type="presParOf" srcId="{0DEAE299-15A1-4382-B232-D82DB47C4416}" destId="{760B0148-AA55-4CCA-AFFC-637694552C71}" srcOrd="1" destOrd="0" presId="urn:microsoft.com/office/officeart/2005/8/layout/orgChart1"/>
    <dgm:cxn modelId="{455ABEF8-C03C-4BE0-BC7B-6AA8A26E95C9}" type="presParOf" srcId="{760B0148-AA55-4CCA-AFFC-637694552C71}" destId="{1CC4C0A7-2DF5-45C7-B8B2-3A31D613D926}" srcOrd="0" destOrd="0" presId="urn:microsoft.com/office/officeart/2005/8/layout/orgChart1"/>
    <dgm:cxn modelId="{685C279C-C792-4F12-A677-86EBA5D453EF}" type="presParOf" srcId="{1CC4C0A7-2DF5-45C7-B8B2-3A31D613D926}" destId="{295F3D0D-EB2B-4721-BAD7-B91650F8E262}" srcOrd="0" destOrd="0" presId="urn:microsoft.com/office/officeart/2005/8/layout/orgChart1"/>
    <dgm:cxn modelId="{93E73C86-80E8-4DD5-BA8D-7214F39DB48A}" type="presParOf" srcId="{1CC4C0A7-2DF5-45C7-B8B2-3A31D613D926}" destId="{1AF2438A-C500-4351-9135-707EC091CCC3}" srcOrd="1" destOrd="0" presId="urn:microsoft.com/office/officeart/2005/8/layout/orgChart1"/>
    <dgm:cxn modelId="{57FD3513-55FF-47AD-8DAE-4A503DD57AC4}" type="presParOf" srcId="{760B0148-AA55-4CCA-AFFC-637694552C71}" destId="{C2DD3877-038F-40BE-B937-152CD044A222}" srcOrd="1" destOrd="0" presId="urn:microsoft.com/office/officeart/2005/8/layout/orgChart1"/>
    <dgm:cxn modelId="{0835A7A9-6457-464B-86A0-31F8190D0332}" type="presParOf" srcId="{760B0148-AA55-4CCA-AFFC-637694552C71}" destId="{B3C526B6-6AA2-400C-97BA-DDB6075583D7}" srcOrd="2" destOrd="0" presId="urn:microsoft.com/office/officeart/2005/8/layout/orgChart1"/>
    <dgm:cxn modelId="{F9080486-713D-40A3-B211-D691FB6D0A87}" type="presParOf" srcId="{B36FF018-F5C4-4950-960B-3C291D223106}" destId="{9CC3B2CD-7F46-451A-9E46-E5A1997C59E9}" srcOrd="2" destOrd="0" presId="urn:microsoft.com/office/officeart/2005/8/layout/orgChart1"/>
    <dgm:cxn modelId="{D78234A8-BFB1-4C11-9853-C5A07C8D7C81}" type="presParOf" srcId="{9CC3B2CD-7F46-451A-9E46-E5A1997C59E9}" destId="{5A9863BE-2402-449B-BA01-495999238BC1}" srcOrd="0" destOrd="0" presId="urn:microsoft.com/office/officeart/2005/8/layout/orgChart1"/>
    <dgm:cxn modelId="{E594EDA5-4377-4035-8A1F-AC4E4F6AE56B}" type="presParOf" srcId="{9CC3B2CD-7F46-451A-9E46-E5A1997C59E9}" destId="{6E8CE9AB-22BB-4CC0-9300-F2DBA7CB3BBE}" srcOrd="1" destOrd="0" presId="urn:microsoft.com/office/officeart/2005/8/layout/orgChart1"/>
    <dgm:cxn modelId="{D028F5E0-B355-461D-B2BA-212CECFF1745}" type="presParOf" srcId="{6E8CE9AB-22BB-4CC0-9300-F2DBA7CB3BBE}" destId="{1E8AE632-DEBB-4C97-9483-93ABA6C9DEAF}" srcOrd="0" destOrd="0" presId="urn:microsoft.com/office/officeart/2005/8/layout/orgChart1"/>
    <dgm:cxn modelId="{C601A305-5682-4F8A-9A60-06EB9F18F2BC}" type="presParOf" srcId="{1E8AE632-DEBB-4C97-9483-93ABA6C9DEAF}" destId="{83D058E7-4761-45C8-99EC-D620DD4DA512}" srcOrd="0" destOrd="0" presId="urn:microsoft.com/office/officeart/2005/8/layout/orgChart1"/>
    <dgm:cxn modelId="{0F356D0F-E94B-4478-B29C-11ED42D9B108}" type="presParOf" srcId="{1E8AE632-DEBB-4C97-9483-93ABA6C9DEAF}" destId="{BCB641CE-1053-4B5A-8D2F-4F5ABED5F13A}" srcOrd="1" destOrd="0" presId="urn:microsoft.com/office/officeart/2005/8/layout/orgChart1"/>
    <dgm:cxn modelId="{8059B074-F677-4306-A792-4B3CEDDBD28F}" type="presParOf" srcId="{6E8CE9AB-22BB-4CC0-9300-F2DBA7CB3BBE}" destId="{E41F87B9-3AAB-4274-B6F2-C8FC460A4E5F}" srcOrd="1" destOrd="0" presId="urn:microsoft.com/office/officeart/2005/8/layout/orgChart1"/>
    <dgm:cxn modelId="{CDBDE9B7-AC8C-4E10-8299-06C4A7BEB789}" type="presParOf" srcId="{6E8CE9AB-22BB-4CC0-9300-F2DBA7CB3BBE}" destId="{7B38C408-1645-49A0-A0B1-6CAB09E88FDD}" srcOrd="2" destOrd="0" presId="urn:microsoft.com/office/officeart/2005/8/layout/orgChart1"/>
    <dgm:cxn modelId="{EB372088-7A73-45D9-93FD-C206E4172C8A}" type="presParOf" srcId="{7B38C408-1645-49A0-A0B1-6CAB09E88FDD}" destId="{7329398B-9BFF-409A-AAE5-ABD27BF15582}" srcOrd="0" destOrd="0" presId="urn:microsoft.com/office/officeart/2005/8/layout/orgChart1"/>
    <dgm:cxn modelId="{29A227D2-4B37-4A7B-93FC-C673F6B3E780}" type="presParOf" srcId="{7B38C408-1645-49A0-A0B1-6CAB09E88FDD}" destId="{DD22E07D-9F73-4651-B269-E697636EEE6E}" srcOrd="1" destOrd="0" presId="urn:microsoft.com/office/officeart/2005/8/layout/orgChart1"/>
    <dgm:cxn modelId="{49E3F051-2660-4BEE-8A7E-F8F3830A9E69}" type="presParOf" srcId="{DD22E07D-9F73-4651-B269-E697636EEE6E}" destId="{B86D6D89-39D9-460E-B899-8C2193148AA9}" srcOrd="0" destOrd="0" presId="urn:microsoft.com/office/officeart/2005/8/layout/orgChart1"/>
    <dgm:cxn modelId="{BB638759-EA4E-46DE-9E14-CFC27C780F82}" type="presParOf" srcId="{B86D6D89-39D9-460E-B899-8C2193148AA9}" destId="{AA343E58-C0E2-4A91-BC73-059DCDDC566C}" srcOrd="0" destOrd="0" presId="urn:microsoft.com/office/officeart/2005/8/layout/orgChart1"/>
    <dgm:cxn modelId="{482F6EFE-6E94-42EC-868E-4C66AF5716E5}" type="presParOf" srcId="{B86D6D89-39D9-460E-B899-8C2193148AA9}" destId="{E8404978-8032-4635-BA1C-894310207D0D}" srcOrd="1" destOrd="0" presId="urn:microsoft.com/office/officeart/2005/8/layout/orgChart1"/>
    <dgm:cxn modelId="{51F75BD7-9F3B-4CBB-8B3B-011AB49094DC}" type="presParOf" srcId="{DD22E07D-9F73-4651-B269-E697636EEE6E}" destId="{12AF1989-B3CB-44D5-878B-DF0F410990E8}" srcOrd="1" destOrd="0" presId="urn:microsoft.com/office/officeart/2005/8/layout/orgChart1"/>
    <dgm:cxn modelId="{F3F3ABE2-272D-456C-89E0-E1E1373CC035}" type="presParOf" srcId="{DD22E07D-9F73-4651-B269-E697636EEE6E}" destId="{3FA2FE05-FE25-41AA-94B2-F8F0EE0EE62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29398B-9BFF-409A-AAE5-ABD27BF15582}">
      <dsp:nvSpPr>
        <dsp:cNvPr id="0" name=""/>
        <dsp:cNvSpPr/>
      </dsp:nvSpPr>
      <dsp:spPr>
        <a:xfrm>
          <a:off x="3335507" y="1240289"/>
          <a:ext cx="233259" cy="465466"/>
        </a:xfrm>
        <a:custGeom>
          <a:avLst/>
          <a:gdLst/>
          <a:ahLst/>
          <a:cxnLst/>
          <a:rect l="0" t="0" r="0" b="0"/>
          <a:pathLst>
            <a:path>
              <a:moveTo>
                <a:pt x="233259" y="0"/>
              </a:moveTo>
              <a:lnTo>
                <a:pt x="233259" y="465466"/>
              </a:lnTo>
              <a:lnTo>
                <a:pt x="0" y="46546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9863BE-2402-449B-BA01-495999238BC1}">
      <dsp:nvSpPr>
        <dsp:cNvPr id="0" name=""/>
        <dsp:cNvSpPr/>
      </dsp:nvSpPr>
      <dsp:spPr>
        <a:xfrm>
          <a:off x="4466189" y="533895"/>
          <a:ext cx="111969" cy="490534"/>
        </a:xfrm>
        <a:custGeom>
          <a:avLst/>
          <a:gdLst/>
          <a:ahLst/>
          <a:cxnLst/>
          <a:rect l="0" t="0" r="0" b="0"/>
          <a:pathLst>
            <a:path>
              <a:moveTo>
                <a:pt x="111969" y="0"/>
              </a:moveTo>
              <a:lnTo>
                <a:pt x="111969" y="490534"/>
              </a:lnTo>
              <a:lnTo>
                <a:pt x="0" y="49053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9DB7B6-63FD-4F99-A585-381791DE6838}">
      <dsp:nvSpPr>
        <dsp:cNvPr id="0" name=""/>
        <dsp:cNvSpPr/>
      </dsp:nvSpPr>
      <dsp:spPr>
        <a:xfrm>
          <a:off x="6166605" y="2805283"/>
          <a:ext cx="965574" cy="4821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2173"/>
              </a:lnTo>
              <a:lnTo>
                <a:pt x="965574" y="48217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CEEB09-079E-4866-950A-C8CE03663812}">
      <dsp:nvSpPr>
        <dsp:cNvPr id="0" name=""/>
        <dsp:cNvSpPr/>
      </dsp:nvSpPr>
      <dsp:spPr>
        <a:xfrm>
          <a:off x="6166605" y="2805283"/>
          <a:ext cx="2050295" cy="9810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9098"/>
              </a:lnTo>
              <a:lnTo>
                <a:pt x="2050295" y="869098"/>
              </a:lnTo>
              <a:lnTo>
                <a:pt x="2050295" y="98106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241FC2-816C-4FA4-A887-2EA97E2AE35A}">
      <dsp:nvSpPr>
        <dsp:cNvPr id="0" name=""/>
        <dsp:cNvSpPr/>
      </dsp:nvSpPr>
      <dsp:spPr>
        <a:xfrm>
          <a:off x="6178282" y="4346686"/>
          <a:ext cx="316048" cy="5381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8113"/>
              </a:lnTo>
              <a:lnTo>
                <a:pt x="316048" y="53811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DD8498-D926-4221-9F98-BD88E2D84A55}">
      <dsp:nvSpPr>
        <dsp:cNvPr id="0" name=""/>
        <dsp:cNvSpPr/>
      </dsp:nvSpPr>
      <dsp:spPr>
        <a:xfrm>
          <a:off x="6166605" y="2805283"/>
          <a:ext cx="475893" cy="9618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9845"/>
              </a:lnTo>
              <a:lnTo>
                <a:pt x="475893" y="849845"/>
              </a:lnTo>
              <a:lnTo>
                <a:pt x="475893" y="96181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C265D4-224E-4286-A0D1-FD94F53FA722}">
      <dsp:nvSpPr>
        <dsp:cNvPr id="0" name=""/>
        <dsp:cNvSpPr/>
      </dsp:nvSpPr>
      <dsp:spPr>
        <a:xfrm>
          <a:off x="5379543" y="2805283"/>
          <a:ext cx="787062" cy="981068"/>
        </a:xfrm>
        <a:custGeom>
          <a:avLst/>
          <a:gdLst/>
          <a:ahLst/>
          <a:cxnLst/>
          <a:rect l="0" t="0" r="0" b="0"/>
          <a:pathLst>
            <a:path>
              <a:moveTo>
                <a:pt x="787062" y="0"/>
              </a:moveTo>
              <a:lnTo>
                <a:pt x="787062" y="869098"/>
              </a:lnTo>
              <a:lnTo>
                <a:pt x="0" y="869098"/>
              </a:lnTo>
              <a:lnTo>
                <a:pt x="0" y="98106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41D068-FD48-471C-85CD-F3525F47592F}">
      <dsp:nvSpPr>
        <dsp:cNvPr id="0" name=""/>
        <dsp:cNvSpPr/>
      </dsp:nvSpPr>
      <dsp:spPr>
        <a:xfrm>
          <a:off x="4089224" y="4319541"/>
          <a:ext cx="124062" cy="11508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0879"/>
              </a:lnTo>
              <a:lnTo>
                <a:pt x="124062" y="115087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E799F1-22A8-4F5C-B45D-D0A3A7A42B38}">
      <dsp:nvSpPr>
        <dsp:cNvPr id="0" name=""/>
        <dsp:cNvSpPr/>
      </dsp:nvSpPr>
      <dsp:spPr>
        <a:xfrm>
          <a:off x="3970142" y="4319541"/>
          <a:ext cx="119082" cy="402456"/>
        </a:xfrm>
        <a:custGeom>
          <a:avLst/>
          <a:gdLst/>
          <a:ahLst/>
          <a:cxnLst/>
          <a:rect l="0" t="0" r="0" b="0"/>
          <a:pathLst>
            <a:path>
              <a:moveTo>
                <a:pt x="119082" y="0"/>
              </a:moveTo>
              <a:lnTo>
                <a:pt x="119082" y="402456"/>
              </a:lnTo>
              <a:lnTo>
                <a:pt x="0" y="40245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89F8FC-6915-4755-810C-8351A3FB89AB}">
      <dsp:nvSpPr>
        <dsp:cNvPr id="0" name=""/>
        <dsp:cNvSpPr/>
      </dsp:nvSpPr>
      <dsp:spPr>
        <a:xfrm>
          <a:off x="4089224" y="4319541"/>
          <a:ext cx="111969" cy="4040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4093"/>
              </a:lnTo>
              <a:lnTo>
                <a:pt x="111969" y="40409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934A39-7CAD-4F62-9D3E-DD70779D447A}">
      <dsp:nvSpPr>
        <dsp:cNvPr id="0" name=""/>
        <dsp:cNvSpPr/>
      </dsp:nvSpPr>
      <dsp:spPr>
        <a:xfrm>
          <a:off x="3955191" y="4319541"/>
          <a:ext cx="134033" cy="1148266"/>
        </a:xfrm>
        <a:custGeom>
          <a:avLst/>
          <a:gdLst/>
          <a:ahLst/>
          <a:cxnLst/>
          <a:rect l="0" t="0" r="0" b="0"/>
          <a:pathLst>
            <a:path>
              <a:moveTo>
                <a:pt x="134033" y="0"/>
              </a:moveTo>
              <a:lnTo>
                <a:pt x="134033" y="1148266"/>
              </a:lnTo>
              <a:lnTo>
                <a:pt x="0" y="114826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BEF6B4-CC37-4253-BD98-64CDF807887C}">
      <dsp:nvSpPr>
        <dsp:cNvPr id="0" name=""/>
        <dsp:cNvSpPr/>
      </dsp:nvSpPr>
      <dsp:spPr>
        <a:xfrm>
          <a:off x="4089224" y="2805283"/>
          <a:ext cx="2077381" cy="981068"/>
        </a:xfrm>
        <a:custGeom>
          <a:avLst/>
          <a:gdLst/>
          <a:ahLst/>
          <a:cxnLst/>
          <a:rect l="0" t="0" r="0" b="0"/>
          <a:pathLst>
            <a:path>
              <a:moveTo>
                <a:pt x="2077381" y="0"/>
              </a:moveTo>
              <a:lnTo>
                <a:pt x="2077381" y="869098"/>
              </a:lnTo>
              <a:lnTo>
                <a:pt x="0" y="869098"/>
              </a:lnTo>
              <a:lnTo>
                <a:pt x="0" y="98106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F2574D-EBDE-4E26-A210-1489B75509CB}">
      <dsp:nvSpPr>
        <dsp:cNvPr id="0" name=""/>
        <dsp:cNvSpPr/>
      </dsp:nvSpPr>
      <dsp:spPr>
        <a:xfrm>
          <a:off x="4578159" y="533895"/>
          <a:ext cx="1588446" cy="17381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6228"/>
              </a:lnTo>
              <a:lnTo>
                <a:pt x="1588446" y="1626228"/>
              </a:lnTo>
              <a:lnTo>
                <a:pt x="1588446" y="173819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E828E6-005C-493C-8ED5-9F0F322D20A3}">
      <dsp:nvSpPr>
        <dsp:cNvPr id="0" name=""/>
        <dsp:cNvSpPr/>
      </dsp:nvSpPr>
      <dsp:spPr>
        <a:xfrm>
          <a:off x="2818196" y="2787831"/>
          <a:ext cx="282750" cy="4796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9657"/>
              </a:lnTo>
              <a:lnTo>
                <a:pt x="282750" y="47965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3FB1C5-1690-4390-B671-5878CE32F43F}">
      <dsp:nvSpPr>
        <dsp:cNvPr id="0" name=""/>
        <dsp:cNvSpPr/>
      </dsp:nvSpPr>
      <dsp:spPr>
        <a:xfrm>
          <a:off x="1874632" y="2787831"/>
          <a:ext cx="943564" cy="1009479"/>
        </a:xfrm>
        <a:custGeom>
          <a:avLst/>
          <a:gdLst/>
          <a:ahLst/>
          <a:cxnLst/>
          <a:rect l="0" t="0" r="0" b="0"/>
          <a:pathLst>
            <a:path>
              <a:moveTo>
                <a:pt x="943564" y="0"/>
              </a:moveTo>
              <a:lnTo>
                <a:pt x="943564" y="1009479"/>
              </a:lnTo>
              <a:lnTo>
                <a:pt x="0" y="100947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CA364C-93A0-4537-A487-FFB146409309}">
      <dsp:nvSpPr>
        <dsp:cNvPr id="0" name=""/>
        <dsp:cNvSpPr/>
      </dsp:nvSpPr>
      <dsp:spPr>
        <a:xfrm>
          <a:off x="2818196" y="533895"/>
          <a:ext cx="1759962" cy="1738197"/>
        </a:xfrm>
        <a:custGeom>
          <a:avLst/>
          <a:gdLst/>
          <a:ahLst/>
          <a:cxnLst/>
          <a:rect l="0" t="0" r="0" b="0"/>
          <a:pathLst>
            <a:path>
              <a:moveTo>
                <a:pt x="1759962" y="0"/>
              </a:moveTo>
              <a:lnTo>
                <a:pt x="1759962" y="1626228"/>
              </a:lnTo>
              <a:lnTo>
                <a:pt x="0" y="1626228"/>
              </a:lnTo>
              <a:lnTo>
                <a:pt x="0" y="173819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1A279D-54C4-43D6-95DC-D8A34B2DBF95}">
      <dsp:nvSpPr>
        <dsp:cNvPr id="0" name=""/>
        <dsp:cNvSpPr/>
      </dsp:nvSpPr>
      <dsp:spPr>
        <a:xfrm>
          <a:off x="3038969" y="2135"/>
          <a:ext cx="3078380" cy="5317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/>
            <a:t>Chief Adult Learning Officer </a:t>
          </a:r>
        </a:p>
      </dsp:txBody>
      <dsp:txXfrm>
        <a:off x="3038969" y="2135"/>
        <a:ext cx="3078380" cy="531760"/>
      </dsp:txXfrm>
    </dsp:sp>
    <dsp:sp modelId="{CD7956F4-4EC0-4F86-B65B-FE9B66F93EE8}">
      <dsp:nvSpPr>
        <dsp:cNvPr id="0" name=""/>
        <dsp:cNvSpPr/>
      </dsp:nvSpPr>
      <dsp:spPr>
        <a:xfrm>
          <a:off x="2023317" y="2272093"/>
          <a:ext cx="1589757" cy="515738"/>
        </a:xfrm>
        <a:prstGeom prst="rect">
          <a:avLst/>
        </a:prstGeom>
        <a:solidFill>
          <a:srgbClr val="FFC000"/>
        </a:solidFill>
        <a:ln w="25400" cap="flat" cmpd="sng" algn="ctr">
          <a:solidFill>
            <a:srgbClr val="FF0000"/>
          </a:solidFill>
          <a:prstDash val="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/>
            <a:t>Lead Immigration Counselor  (1FT)</a:t>
          </a:r>
          <a:endParaRPr lang="en-US" sz="800" kern="1200"/>
        </a:p>
      </dsp:txBody>
      <dsp:txXfrm>
        <a:off x="2023317" y="2272093"/>
        <a:ext cx="1589757" cy="515738"/>
      </dsp:txXfrm>
    </dsp:sp>
    <dsp:sp modelId="{40D1F180-AE7E-48AD-A647-F061210DB3DF}">
      <dsp:nvSpPr>
        <dsp:cNvPr id="0" name=""/>
        <dsp:cNvSpPr/>
      </dsp:nvSpPr>
      <dsp:spPr>
        <a:xfrm>
          <a:off x="404394" y="3505553"/>
          <a:ext cx="1470238" cy="583517"/>
        </a:xfrm>
        <a:prstGeom prst="rect">
          <a:avLst/>
        </a:prstGeom>
        <a:solidFill>
          <a:srgbClr val="FFC000"/>
        </a:solidFill>
        <a:ln w="25400" cap="flat" cmpd="sng" algn="ctr">
          <a:solidFill>
            <a:srgbClr val="FF0000"/>
          </a:solidFill>
          <a:prstDash val="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/>
            <a:t>Immigration Counselors  (4PT)</a:t>
          </a:r>
        </a:p>
      </dsp:txBody>
      <dsp:txXfrm>
        <a:off x="404394" y="3505553"/>
        <a:ext cx="1470238" cy="583517"/>
      </dsp:txXfrm>
    </dsp:sp>
    <dsp:sp modelId="{B2676A22-D05E-4D4A-A709-3721EEA91482}">
      <dsp:nvSpPr>
        <dsp:cNvPr id="0" name=""/>
        <dsp:cNvSpPr/>
      </dsp:nvSpPr>
      <dsp:spPr>
        <a:xfrm>
          <a:off x="3100947" y="2969782"/>
          <a:ext cx="1400944" cy="595412"/>
        </a:xfrm>
        <a:prstGeom prst="rect">
          <a:avLst/>
        </a:prstGeom>
        <a:solidFill>
          <a:srgbClr val="FFC000"/>
        </a:solidFill>
        <a:ln w="28575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/>
            <a:t>Citizenship Project  Coordinator (PT</a:t>
          </a:r>
          <a:r>
            <a:rPr lang="en-US" sz="1000" kern="1200"/>
            <a:t>)</a:t>
          </a:r>
        </a:p>
      </dsp:txBody>
      <dsp:txXfrm>
        <a:off x="3100947" y="2969782"/>
        <a:ext cx="1400944" cy="595412"/>
      </dsp:txXfrm>
    </dsp:sp>
    <dsp:sp modelId="{0E668E03-17F9-4918-BF75-45CD9C31AB06}">
      <dsp:nvSpPr>
        <dsp:cNvPr id="0" name=""/>
        <dsp:cNvSpPr/>
      </dsp:nvSpPr>
      <dsp:spPr>
        <a:xfrm>
          <a:off x="5633416" y="2272093"/>
          <a:ext cx="1066379" cy="533189"/>
        </a:xfrm>
        <a:prstGeom prst="rect">
          <a:avLst/>
        </a:prstGeom>
        <a:solidFill>
          <a:srgbClr val="FFFF00"/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/>
            <a:t>Adult Education Director </a:t>
          </a:r>
        </a:p>
      </dsp:txBody>
      <dsp:txXfrm>
        <a:off x="5633416" y="2272093"/>
        <a:ext cx="1066379" cy="533189"/>
      </dsp:txXfrm>
    </dsp:sp>
    <dsp:sp modelId="{B175C7DF-891E-498F-BB2C-D7FEA4D83828}">
      <dsp:nvSpPr>
        <dsp:cNvPr id="0" name=""/>
        <dsp:cNvSpPr/>
      </dsp:nvSpPr>
      <dsp:spPr>
        <a:xfrm>
          <a:off x="3556035" y="3786352"/>
          <a:ext cx="1066379" cy="533189"/>
        </a:xfrm>
        <a:prstGeom prst="rect">
          <a:avLst/>
        </a:prstGeom>
        <a:solidFill>
          <a:srgbClr val="FFFF00"/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/>
            <a:t>Education Site Manager (1FT)</a:t>
          </a:r>
        </a:p>
      </dsp:txBody>
      <dsp:txXfrm>
        <a:off x="3556035" y="3786352"/>
        <a:ext cx="1066379" cy="533189"/>
      </dsp:txXfrm>
    </dsp:sp>
    <dsp:sp modelId="{6A78A1E2-CAE9-4898-8ADB-7500B08B0CD8}">
      <dsp:nvSpPr>
        <dsp:cNvPr id="0" name=""/>
        <dsp:cNvSpPr/>
      </dsp:nvSpPr>
      <dsp:spPr>
        <a:xfrm>
          <a:off x="2888812" y="5201213"/>
          <a:ext cx="1066379" cy="533189"/>
        </a:xfrm>
        <a:prstGeom prst="rect">
          <a:avLst/>
        </a:prstGeom>
        <a:solidFill>
          <a:srgbClr val="FFFF00"/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ESL Classes  </a:t>
          </a:r>
          <a:r>
            <a:rPr lang="en-US" sz="900" kern="1200" dirty="0" smtClean="0"/>
            <a:t> </a:t>
          </a:r>
          <a:endParaRPr lang="en-US" sz="900" kern="1200" dirty="0"/>
        </a:p>
      </dsp:txBody>
      <dsp:txXfrm>
        <a:off x="2888812" y="5201213"/>
        <a:ext cx="1066379" cy="533189"/>
      </dsp:txXfrm>
    </dsp:sp>
    <dsp:sp modelId="{90F0BD63-513A-4B24-BDDE-055D73C37BA0}">
      <dsp:nvSpPr>
        <dsp:cNvPr id="0" name=""/>
        <dsp:cNvSpPr/>
      </dsp:nvSpPr>
      <dsp:spPr>
        <a:xfrm>
          <a:off x="4201194" y="4457040"/>
          <a:ext cx="1066379" cy="533189"/>
        </a:xfrm>
        <a:prstGeom prst="rect">
          <a:avLst/>
        </a:prstGeom>
        <a:solidFill>
          <a:srgbClr val="FFFF00"/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/>
            <a:t>Adult Learner Assistant (1PT)</a:t>
          </a:r>
        </a:p>
      </dsp:txBody>
      <dsp:txXfrm>
        <a:off x="4201194" y="4457040"/>
        <a:ext cx="1066379" cy="533189"/>
      </dsp:txXfrm>
    </dsp:sp>
    <dsp:sp modelId="{FE43F807-2548-45A8-9DCB-1A703F459C8D}">
      <dsp:nvSpPr>
        <dsp:cNvPr id="0" name=""/>
        <dsp:cNvSpPr/>
      </dsp:nvSpPr>
      <dsp:spPr>
        <a:xfrm>
          <a:off x="2903762" y="4455403"/>
          <a:ext cx="1066379" cy="533189"/>
        </a:xfrm>
        <a:prstGeom prst="rect">
          <a:avLst/>
        </a:prstGeom>
        <a:solidFill>
          <a:srgbClr val="FFC000"/>
        </a:solidFill>
        <a:ln w="25400" cap="flat" cmpd="sng" algn="ctr">
          <a:solidFill>
            <a:srgbClr val="FF0000"/>
          </a:solidFill>
          <a:prstDash val="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/>
            <a:t> 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Citizenship Classes</a:t>
          </a:r>
          <a:endParaRPr lang="en-US" sz="1200" kern="1200" dirty="0"/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 dirty="0"/>
        </a:p>
      </dsp:txBody>
      <dsp:txXfrm>
        <a:off x="2903762" y="4455403"/>
        <a:ext cx="1066379" cy="533189"/>
      </dsp:txXfrm>
    </dsp:sp>
    <dsp:sp modelId="{C2E4C5BA-690F-4C2B-B969-55AC5E12F512}">
      <dsp:nvSpPr>
        <dsp:cNvPr id="0" name=""/>
        <dsp:cNvSpPr/>
      </dsp:nvSpPr>
      <dsp:spPr>
        <a:xfrm>
          <a:off x="4213287" y="5203825"/>
          <a:ext cx="1066379" cy="5331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/>
            <a:t>Secondary Ed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/>
            <a:t>COHS / GED </a:t>
          </a:r>
        </a:p>
      </dsp:txBody>
      <dsp:txXfrm>
        <a:off x="4213287" y="5203825"/>
        <a:ext cx="1066379" cy="533189"/>
      </dsp:txXfrm>
    </dsp:sp>
    <dsp:sp modelId="{1790F524-63B7-4398-A17A-236CC37A8F67}">
      <dsp:nvSpPr>
        <dsp:cNvPr id="0" name=""/>
        <dsp:cNvSpPr/>
      </dsp:nvSpPr>
      <dsp:spPr>
        <a:xfrm>
          <a:off x="4846353" y="3786352"/>
          <a:ext cx="1066379" cy="5331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/>
            <a:t>Perason Testing </a:t>
          </a:r>
        </a:p>
      </dsp:txBody>
      <dsp:txXfrm>
        <a:off x="4846353" y="3786352"/>
        <a:ext cx="1066379" cy="533189"/>
      </dsp:txXfrm>
    </dsp:sp>
    <dsp:sp modelId="{36B9DC2F-69AD-4326-AE3C-86F18779A94A}">
      <dsp:nvSpPr>
        <dsp:cNvPr id="0" name=""/>
        <dsp:cNvSpPr/>
      </dsp:nvSpPr>
      <dsp:spPr>
        <a:xfrm>
          <a:off x="6062228" y="3767098"/>
          <a:ext cx="1160540" cy="579587"/>
        </a:xfrm>
        <a:prstGeom prst="rect">
          <a:avLst/>
        </a:prstGeom>
        <a:solidFill>
          <a:srgbClr val="FFFF00"/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/>
            <a:t>Transition Specialist   (1FT)</a:t>
          </a:r>
        </a:p>
      </dsp:txBody>
      <dsp:txXfrm>
        <a:off x="6062228" y="3767098"/>
        <a:ext cx="1160540" cy="579587"/>
      </dsp:txXfrm>
    </dsp:sp>
    <dsp:sp modelId="{09AF72D7-AAE6-4BE0-A012-F15020DCACC4}">
      <dsp:nvSpPr>
        <dsp:cNvPr id="0" name=""/>
        <dsp:cNvSpPr/>
      </dsp:nvSpPr>
      <dsp:spPr>
        <a:xfrm>
          <a:off x="6494330" y="4599508"/>
          <a:ext cx="1879429" cy="570582"/>
        </a:xfrm>
        <a:prstGeom prst="rect">
          <a:avLst/>
        </a:prstGeom>
        <a:solidFill>
          <a:srgbClr val="FFFF00"/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/>
            <a:t>Volunteers: Cultural Naviagtors/  Tutors /Mentors </a:t>
          </a:r>
        </a:p>
      </dsp:txBody>
      <dsp:txXfrm>
        <a:off x="6494330" y="4599508"/>
        <a:ext cx="1879429" cy="570582"/>
      </dsp:txXfrm>
    </dsp:sp>
    <dsp:sp modelId="{E7C39990-AC61-4AF6-A795-EAA6144DC5D9}">
      <dsp:nvSpPr>
        <dsp:cNvPr id="0" name=""/>
        <dsp:cNvSpPr/>
      </dsp:nvSpPr>
      <dsp:spPr>
        <a:xfrm>
          <a:off x="7588888" y="3786352"/>
          <a:ext cx="1256023" cy="529158"/>
        </a:xfrm>
        <a:prstGeom prst="rect">
          <a:avLst/>
        </a:prstGeom>
        <a:solidFill>
          <a:srgbClr val="FFFF00"/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Career Pathways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for Immigrants  </a:t>
          </a:r>
          <a:endParaRPr lang="en-US" sz="1200" kern="1200" dirty="0"/>
        </a:p>
      </dsp:txBody>
      <dsp:txXfrm>
        <a:off x="7588888" y="3786352"/>
        <a:ext cx="1256023" cy="529158"/>
      </dsp:txXfrm>
    </dsp:sp>
    <dsp:sp modelId="{295F3D0D-EB2B-4721-BAD7-B91650F8E262}">
      <dsp:nvSpPr>
        <dsp:cNvPr id="0" name=""/>
        <dsp:cNvSpPr/>
      </dsp:nvSpPr>
      <dsp:spPr>
        <a:xfrm>
          <a:off x="7132180" y="3020862"/>
          <a:ext cx="1066379" cy="533189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/>
            <a:t>Workforce Development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/>
            <a:t>Co-located Services  </a:t>
          </a:r>
        </a:p>
      </dsp:txBody>
      <dsp:txXfrm>
        <a:off x="7132180" y="3020862"/>
        <a:ext cx="1066379" cy="533189"/>
      </dsp:txXfrm>
    </dsp:sp>
    <dsp:sp modelId="{83D058E7-4761-45C8-99EC-D620DD4DA512}">
      <dsp:nvSpPr>
        <dsp:cNvPr id="0" name=""/>
        <dsp:cNvSpPr/>
      </dsp:nvSpPr>
      <dsp:spPr>
        <a:xfrm>
          <a:off x="2671345" y="808570"/>
          <a:ext cx="1794844" cy="431718"/>
        </a:xfrm>
        <a:prstGeom prst="rect">
          <a:avLst/>
        </a:prstGeom>
        <a:solidFill>
          <a:srgbClr val="FFFF00"/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/>
            <a:t>Administrative/Data  Coordinator</a:t>
          </a:r>
        </a:p>
      </dsp:txBody>
      <dsp:txXfrm>
        <a:off x="2671345" y="808570"/>
        <a:ext cx="1794844" cy="431718"/>
      </dsp:txXfrm>
    </dsp:sp>
    <dsp:sp modelId="{AA343E58-C0E2-4A91-BC73-059DCDDC566C}">
      <dsp:nvSpPr>
        <dsp:cNvPr id="0" name=""/>
        <dsp:cNvSpPr/>
      </dsp:nvSpPr>
      <dsp:spPr>
        <a:xfrm>
          <a:off x="2269128" y="1439160"/>
          <a:ext cx="1066379" cy="5331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/>
            <a:t>Passport Agent </a:t>
          </a:r>
        </a:p>
      </dsp:txBody>
      <dsp:txXfrm>
        <a:off x="2269128" y="1439160"/>
        <a:ext cx="1066379" cy="5331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C552F7-CDDC-40A5-A2AB-0A56ECBB7AF6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B8B699-A9F6-47A7-9D1B-B05AE59E9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058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B8B699-A9F6-47A7-9D1B-B05AE59E9F4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073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B8B699-A9F6-47A7-9D1B-B05AE59E9F4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358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B8B699-A9F6-47A7-9D1B-B05AE59E9F4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4740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B8B699-A9F6-47A7-9D1B-B05AE59E9F4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1499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B8B699-A9F6-47A7-9D1B-B05AE59E9F4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4317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B8B699-A9F6-47A7-9D1B-B05AE59E9F4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9042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B8B699-A9F6-47A7-9D1B-B05AE59E9F4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225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B8B699-A9F6-47A7-9D1B-B05AE59E9F4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646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1A2F8-12E5-4B34-891F-14C560F7ADB0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01FB0-942D-41C0-9F47-B8F33B3A4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828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1A2F8-12E5-4B34-891F-14C560F7ADB0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01FB0-942D-41C0-9F47-B8F33B3A4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879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1A2F8-12E5-4B34-891F-14C560F7ADB0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01FB0-942D-41C0-9F47-B8F33B3A4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722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1A2F8-12E5-4B34-891F-14C560F7ADB0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01FB0-942D-41C0-9F47-B8F33B3A4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647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1A2F8-12E5-4B34-891F-14C560F7ADB0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01FB0-942D-41C0-9F47-B8F33B3A4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735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1A2F8-12E5-4B34-891F-14C560F7ADB0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01FB0-942D-41C0-9F47-B8F33B3A4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358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1A2F8-12E5-4B34-891F-14C560F7ADB0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01FB0-942D-41C0-9F47-B8F33B3A4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7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1A2F8-12E5-4B34-891F-14C560F7ADB0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01FB0-942D-41C0-9F47-B8F33B3A4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106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1A2F8-12E5-4B34-891F-14C560F7ADB0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01FB0-942D-41C0-9F47-B8F33B3A4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823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1A2F8-12E5-4B34-891F-14C560F7ADB0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01FB0-942D-41C0-9F47-B8F33B3A4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79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1A2F8-12E5-4B34-891F-14C560F7ADB0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01FB0-942D-41C0-9F47-B8F33B3A4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780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1A2F8-12E5-4B34-891F-14C560F7ADB0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01FB0-942D-41C0-9F47-B8F33B3A4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936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7048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4900" b="1" dirty="0" smtClean="0"/>
              <a:t>Library Services for Customers </a:t>
            </a:r>
            <a:br>
              <a:rPr lang="en-US" sz="4900" b="1" dirty="0" smtClean="0"/>
            </a:br>
            <a:r>
              <a:rPr lang="en-US" sz="4900" b="1" dirty="0" smtClean="0"/>
              <a:t>Aspiring to Obtain</a:t>
            </a:r>
            <a:br>
              <a:rPr lang="en-US" sz="4900" b="1" dirty="0" smtClean="0"/>
            </a:br>
            <a:r>
              <a:rPr lang="en-US" sz="4900" b="1" dirty="0" smtClean="0"/>
              <a:t>U.S. Citizenship</a:t>
            </a:r>
            <a:r>
              <a:rPr lang="en-US" sz="4900" dirty="0" smtClean="0"/>
              <a:t/>
            </a:r>
            <a:br>
              <a:rPr lang="en-US" sz="4900" dirty="0" smtClean="0"/>
            </a:br>
            <a:endParaRPr lang="en-US" sz="4900" dirty="0"/>
          </a:p>
        </p:txBody>
      </p:sp>
      <p:pic>
        <p:nvPicPr>
          <p:cNvPr id="5" name="Picture 8" descr="X:\IMLS NLG\We Belong Here HARTFORD\We Belong Here Hartford (2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2717" y="3882489"/>
            <a:ext cx="2266215" cy="1758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0" descr="C:\Users\hnaficy\AppData\Local\Microsoft\Windows\Temporary Internet Files\Content.Outlook\H907S08U\HartfordPublicLibrary-final-3colo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8658" y="4544166"/>
            <a:ext cx="2460625" cy="109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123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Partnerships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1690688"/>
            <a:ext cx="3193585" cy="393192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79438" indent="-228600" algn="l" defTabSz="914400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8038" indent="-2286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36638" indent="-228600" algn="l" defTabSz="914400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65238" indent="-2286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485900" indent="-228600" algn="l" defTabSz="914400" rtl="0" eaLnBrk="1" latinLnBrk="0" hangingPunct="1">
              <a:spcBef>
                <a:spcPct val="200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712913" indent="-228600" algn="l" defTabSz="914400" rtl="0" eaLnBrk="1" latinLnBrk="0" hangingPunct="1">
              <a:spcBef>
                <a:spcPct val="200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947863" indent="-228600" algn="l" defTabSz="914400" rtl="0" eaLnBrk="1" latinLnBrk="0" hangingPunct="1">
              <a:spcBef>
                <a:spcPct val="200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174875" indent="-228600" algn="l" defTabSz="914400" rtl="0" eaLnBrk="1" latinLnBrk="0" hangingPunct="1">
              <a:spcBef>
                <a:spcPct val="200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lang="en-US"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600" dirty="0" smtClean="0"/>
              <a:t>City Hall</a:t>
            </a:r>
          </a:p>
          <a:p>
            <a:r>
              <a:rPr lang="en-US" sz="9600" dirty="0" smtClean="0"/>
              <a:t>Hartford Public Schools</a:t>
            </a:r>
          </a:p>
          <a:p>
            <a:r>
              <a:rPr lang="en-US" sz="9600" dirty="0" smtClean="0"/>
              <a:t>Capital Workforce Partners </a:t>
            </a:r>
          </a:p>
          <a:p>
            <a:r>
              <a:rPr lang="en-US" sz="9600" dirty="0" smtClean="0"/>
              <a:t>University of CT</a:t>
            </a:r>
          </a:p>
          <a:p>
            <a:r>
              <a:rPr lang="en-US" sz="9600" dirty="0" smtClean="0"/>
              <a:t>Various EBOs, FBOs, CBOs </a:t>
            </a:r>
          </a:p>
          <a:p>
            <a:endParaRPr lang="en-US" sz="11200" dirty="0" smtClean="0"/>
          </a:p>
          <a:p>
            <a:pPr marL="0" indent="0">
              <a:buFont typeface="Arial" pitchFamily="34" charset="0"/>
              <a:buNone/>
            </a:pPr>
            <a:endParaRPr lang="en-US" sz="6700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Font typeface="Arial" pitchFamily="34" charset="0"/>
              <a:buNone/>
            </a:pPr>
            <a:endParaRPr lang="en-US" dirty="0" smtClean="0"/>
          </a:p>
          <a:p>
            <a:pPr marL="0" indent="0">
              <a:buFont typeface="Arial" pitchFamily="34" charset="0"/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005634" y="1609822"/>
            <a:ext cx="3193585" cy="393192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79438" indent="-228600" algn="l" defTabSz="914400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8038" indent="-2286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36638" indent="-228600" algn="l" defTabSz="914400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65238" indent="-2286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485900" indent="-228600" algn="l" defTabSz="914400" rtl="0" eaLnBrk="1" latinLnBrk="0" hangingPunct="1">
              <a:spcBef>
                <a:spcPct val="200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712913" indent="-228600" algn="l" defTabSz="914400" rtl="0" eaLnBrk="1" latinLnBrk="0" hangingPunct="1">
              <a:spcBef>
                <a:spcPct val="200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947863" indent="-228600" algn="l" defTabSz="914400" rtl="0" eaLnBrk="1" latinLnBrk="0" hangingPunct="1">
              <a:spcBef>
                <a:spcPct val="200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174875" indent="-228600" algn="l" defTabSz="914400" rtl="0" eaLnBrk="1" latinLnBrk="0" hangingPunct="1">
              <a:spcBef>
                <a:spcPct val="200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lang="en-US"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600" dirty="0" smtClean="0"/>
              <a:t>USCIS </a:t>
            </a:r>
          </a:p>
          <a:p>
            <a:r>
              <a:rPr lang="en-US" sz="9600" dirty="0" smtClean="0"/>
              <a:t>USDOS</a:t>
            </a:r>
          </a:p>
          <a:p>
            <a:r>
              <a:rPr lang="en-US" sz="9600" dirty="0" smtClean="0"/>
              <a:t>Welcoming America </a:t>
            </a:r>
          </a:p>
          <a:p>
            <a:r>
              <a:rPr lang="en-US" sz="9600" dirty="0" smtClean="0"/>
              <a:t>Catholic Legal Immigration Network, Inc. </a:t>
            </a:r>
          </a:p>
          <a:p>
            <a:r>
              <a:rPr lang="en-US" sz="9600" dirty="0" smtClean="0"/>
              <a:t>Project Citizenship </a:t>
            </a:r>
            <a:endParaRPr lang="en-US" dirty="0" smtClean="0"/>
          </a:p>
          <a:p>
            <a:pPr marL="0" indent="0">
              <a:buFont typeface="Arial" pitchFamily="34" charset="0"/>
              <a:buNone/>
            </a:pPr>
            <a:endParaRPr lang="en-US" dirty="0" smtClean="0"/>
          </a:p>
          <a:p>
            <a:pPr marL="0" indent="0">
              <a:buFont typeface="Arial" pitchFamily="34" charset="0"/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8721" y="5054345"/>
            <a:ext cx="2462997" cy="109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35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2137475" cy="48728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Staffing </a:t>
            </a:r>
            <a:br>
              <a:rPr lang="en-US" dirty="0" smtClean="0"/>
            </a:b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5607698" y="181946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914" y="5458122"/>
            <a:ext cx="2462997" cy="1097375"/>
          </a:xfrm>
          <a:prstGeom prst="rect">
            <a:avLst/>
          </a:prstGeom>
        </p:spPr>
      </p:pic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2848616357"/>
              </p:ext>
            </p:extLst>
          </p:nvPr>
        </p:nvGraphicFramePr>
        <p:xfrm>
          <a:off x="872814" y="604433"/>
          <a:ext cx="10446371" cy="58359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4881966" y="1875295"/>
            <a:ext cx="15498" cy="164710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211392" y="4198513"/>
            <a:ext cx="0" cy="82424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509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USCIS Citizenship Grant FY14 Outcomes 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37393" y="1953772"/>
            <a:ext cx="9317214" cy="353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29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Challenge: Serving a growing demand  for </a:t>
            </a:r>
            <a:br>
              <a:rPr lang="en-US" sz="4000" b="1" dirty="0" smtClean="0"/>
            </a:br>
            <a:r>
              <a:rPr lang="en-US" sz="4000" b="1" dirty="0" smtClean="0"/>
              <a:t>critical public services with </a:t>
            </a:r>
            <a:r>
              <a:rPr lang="en-US" sz="4000" b="1" dirty="0"/>
              <a:t>limited </a:t>
            </a:r>
            <a:r>
              <a:rPr lang="en-US" sz="4000" b="1" dirty="0" smtClean="0"/>
              <a:t>resources…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7" descr="http://www.hplct.org/assets/uploads/images/TAP%20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87538" y="1974919"/>
            <a:ext cx="4041648" cy="3032649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8721" y="5054345"/>
            <a:ext cx="2462997" cy="109737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468533" y="2283936"/>
            <a:ext cx="388318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Build </a:t>
            </a:r>
            <a:r>
              <a:rPr lang="en-US" sz="2400" dirty="0"/>
              <a:t>capacity </a:t>
            </a:r>
          </a:p>
          <a:p>
            <a:pPr algn="ctr"/>
            <a:r>
              <a:rPr lang="en-US" sz="2400" dirty="0" smtClean="0"/>
              <a:t>Expand Partnerships</a:t>
            </a:r>
            <a:endParaRPr lang="en-US" sz="2400" dirty="0"/>
          </a:p>
          <a:p>
            <a:pPr algn="ctr"/>
            <a:r>
              <a:rPr lang="en-US" sz="2400" dirty="0" smtClean="0"/>
              <a:t>Seek grants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Clarify  </a:t>
            </a:r>
            <a:r>
              <a:rPr lang="en-US" sz="2400" dirty="0"/>
              <a:t>mission</a:t>
            </a:r>
          </a:p>
          <a:p>
            <a:pPr algn="ctr"/>
            <a:r>
              <a:rPr lang="en-US" sz="2400" dirty="0" smtClean="0"/>
              <a:t>Redeploy </a:t>
            </a:r>
            <a:r>
              <a:rPr lang="en-US" sz="2400" dirty="0"/>
              <a:t>resources</a:t>
            </a:r>
          </a:p>
        </p:txBody>
      </p:sp>
    </p:spTree>
    <p:extLst>
      <p:ext uri="{BB962C8B-B14F-4D97-AF65-F5344CB8AC3E}">
        <p14:creationId xmlns:p14="http://schemas.microsoft.com/office/powerpoint/2010/main" val="337190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Key Services    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800" dirty="0" smtClean="0"/>
              <a:t>Information and Referral </a:t>
            </a:r>
          </a:p>
          <a:p>
            <a:pPr lvl="1"/>
            <a:r>
              <a:rPr lang="en-US" sz="2800" dirty="0" smtClean="0"/>
              <a:t>Legal Counseling </a:t>
            </a:r>
          </a:p>
          <a:p>
            <a:pPr lvl="1"/>
            <a:r>
              <a:rPr lang="en-US" sz="2800" dirty="0" smtClean="0"/>
              <a:t>Instruction</a:t>
            </a:r>
          </a:p>
          <a:p>
            <a:pPr lvl="1"/>
            <a:r>
              <a:rPr lang="en-US" sz="2800" dirty="0"/>
              <a:t>Relationship Building </a:t>
            </a:r>
          </a:p>
          <a:p>
            <a:pPr lvl="1"/>
            <a:r>
              <a:rPr lang="en-US" sz="2800" dirty="0" smtClean="0"/>
              <a:t>Outreach</a:t>
            </a:r>
          </a:p>
          <a:p>
            <a:pPr marL="0" indent="0">
              <a:buNone/>
            </a:pPr>
            <a:r>
              <a:rPr lang="en-US" dirty="0" smtClean="0"/>
              <a:t>   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10" descr="C:\Users\hnaficy\AppData\Local\Microsoft\Windows\Temporary Internet Files\Content.Outlook\H907S08U\HartfordPublicLibrary-final-3colo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4899" y="4647020"/>
            <a:ext cx="2460625" cy="109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332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Information and </a:t>
            </a:r>
            <a:r>
              <a:rPr lang="en-US" b="1" dirty="0"/>
              <a:t>Referral</a:t>
            </a:r>
            <a:br>
              <a:rPr lang="en-US" b="1" dirty="0"/>
            </a:br>
            <a:r>
              <a:rPr lang="en-US" sz="3600" b="1" dirty="0"/>
              <a:t>Finding the information that will meet the need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1089" y="2062691"/>
            <a:ext cx="7800704" cy="4360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Conduct a general conversation in English to determine customer’s oral English proficiency.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Recognize possible literacy challenges as indicated by customer’s response to completing Citizenship eligibility self-assessment.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44016" y="4865866"/>
            <a:ext cx="2462997" cy="109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54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38100">
            <a:solidFill>
              <a:schemeClr val="bg1"/>
            </a:solidFill>
          </a:ln>
        </p:spPr>
        <p:txBody>
          <a:bodyPr/>
          <a:lstStyle/>
          <a:p>
            <a:r>
              <a:rPr lang="en-US" b="1" dirty="0" smtClean="0"/>
              <a:t>Online Citizenship eligibility screening tools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97444" cy="4351338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 smtClean="0"/>
              <a:t>A Guide to Naturalization (Naturalization Eligibility Worksheet ) </a:t>
            </a:r>
          </a:p>
          <a:p>
            <a:pPr marL="457200" lvl="1" indent="0">
              <a:buNone/>
            </a:pPr>
            <a:r>
              <a:rPr lang="en-US" b="1" dirty="0" smtClean="0"/>
              <a:t>http:// www.uscis.gov/natzguide </a:t>
            </a:r>
            <a:endParaRPr lang="en-US" b="1" dirty="0"/>
          </a:p>
          <a:p>
            <a:pPr marL="0" indent="0">
              <a:buNone/>
            </a:pPr>
            <a:endParaRPr lang="en-US" sz="3200" b="1" dirty="0" smtClean="0"/>
          </a:p>
          <a:p>
            <a:pPr marL="0" indent="0">
              <a:buNone/>
            </a:pPr>
            <a:r>
              <a:rPr lang="en-US" sz="3200" dirty="0" err="1" smtClean="0"/>
              <a:t>Citizenshipworks</a:t>
            </a:r>
            <a:r>
              <a:rPr lang="en-US" sz="3200" dirty="0" smtClean="0"/>
              <a:t> </a:t>
            </a:r>
            <a:r>
              <a:rPr lang="en-US" sz="3200" dirty="0" smtClean="0"/>
              <a:t>Online Prescreening Interactive Toolkit </a:t>
            </a:r>
            <a:endParaRPr lang="en-US" sz="3200" dirty="0" smtClean="0"/>
          </a:p>
          <a:p>
            <a:pPr marL="457200" lvl="1" indent="0">
              <a:buNone/>
            </a:pPr>
            <a:r>
              <a:rPr lang="en-US" b="1" dirty="0" smtClean="0"/>
              <a:t>https</a:t>
            </a:r>
            <a:r>
              <a:rPr lang="en-US" b="1" dirty="0"/>
              <a:t>://</a:t>
            </a:r>
            <a:r>
              <a:rPr lang="en-US" b="1" dirty="0" smtClean="0"/>
              <a:t>www.citizenshipworks.org/home/prescreening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10" descr="C:\Users\hnaficy\AppData\Local\Microsoft\Windows\Temporary Internet Files\Content.Outlook\H907S08U\HartfordPublicLibrary-final-3colo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0054" y="5080000"/>
            <a:ext cx="2460625" cy="109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157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Legal Counseling </a:t>
            </a:r>
            <a:br>
              <a:rPr lang="en-US" b="1" dirty="0" smtClean="0"/>
            </a:br>
            <a:r>
              <a:rPr lang="en-US" sz="3600" b="1" dirty="0"/>
              <a:t>Providing one piece of information often leads to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additional </a:t>
            </a:r>
            <a:r>
              <a:rPr lang="en-US" sz="3600" b="1" dirty="0"/>
              <a:t>questions – </a:t>
            </a:r>
            <a:r>
              <a:rPr lang="en-US" sz="3600" b="1" dirty="0" smtClean="0"/>
              <a:t>primarily </a:t>
            </a:r>
            <a:r>
              <a:rPr lang="en-US" sz="3600" b="1" dirty="0"/>
              <a:t>legal in nature.</a:t>
            </a:r>
            <a:r>
              <a:rPr lang="en-US" dirty="0"/>
              <a:t/>
            </a:r>
            <a:br>
              <a:rPr lang="en-US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1087" y="2141714"/>
            <a:ext cx="8968273" cy="4351338"/>
          </a:xfrm>
        </p:spPr>
        <p:txBody>
          <a:bodyPr/>
          <a:lstStyle/>
          <a:p>
            <a:pPr lvl="1"/>
            <a:r>
              <a:rPr lang="en-US" sz="2800" dirty="0" smtClean="0"/>
              <a:t>Create Partnerships:</a:t>
            </a:r>
          </a:p>
          <a:p>
            <a:pPr lvl="2"/>
            <a:r>
              <a:rPr lang="en-US" dirty="0" smtClean="0"/>
              <a:t>Referral to legal counseling </a:t>
            </a:r>
          </a:p>
          <a:p>
            <a:pPr lvl="2"/>
            <a:r>
              <a:rPr lang="en-US" dirty="0" smtClean="0"/>
              <a:t>Co-location of services</a:t>
            </a:r>
          </a:p>
          <a:p>
            <a:pPr lvl="2"/>
            <a:r>
              <a:rPr lang="en-US" dirty="0" smtClean="0"/>
              <a:t>Information sessions </a:t>
            </a:r>
          </a:p>
          <a:p>
            <a:pPr lvl="2"/>
            <a:r>
              <a:rPr lang="en-US" dirty="0" smtClean="0"/>
              <a:t>N400 Clinics</a:t>
            </a:r>
          </a:p>
          <a:p>
            <a:pPr marL="914400" lvl="2" indent="0">
              <a:buNone/>
            </a:pPr>
            <a:endParaRPr lang="en-US" dirty="0" smtClean="0"/>
          </a:p>
          <a:p>
            <a:pPr lvl="1"/>
            <a:r>
              <a:rPr lang="en-US" sz="2800" dirty="0" smtClean="0"/>
              <a:t>Consider library BIA recognition and staff accreditation.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5" name="Picture 10" descr="C:\Users\hnaficy\AppData\Local\Microsoft\Windows\Temporary Internet Files\Content.Outlook\H907S08U\HartfordPublicLibrary-final-3colo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7989" y="4690563"/>
            <a:ext cx="2460625" cy="109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746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38100"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Online resources for starting and </a:t>
            </a:r>
            <a:r>
              <a:rPr lang="en-US" sz="3200" b="1" dirty="0" smtClean="0"/>
              <a:t>managing</a:t>
            </a:r>
            <a:br>
              <a:rPr lang="en-US" sz="3200" b="1" dirty="0" smtClean="0"/>
            </a:br>
            <a:r>
              <a:rPr lang="en-US" sz="3200" b="1" dirty="0" smtClean="0"/>
              <a:t>an </a:t>
            </a:r>
            <a:r>
              <a:rPr lang="en-US" sz="3200" b="1" dirty="0" smtClean="0"/>
              <a:t>immigration program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38514"/>
            <a:ext cx="93218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Managing an Immigration Program: Steps for Creating and Increasing Legal </a:t>
            </a:r>
            <a:r>
              <a:rPr lang="en-US" sz="2400" dirty="0" smtClean="0"/>
              <a:t>Capacity</a:t>
            </a:r>
          </a:p>
          <a:p>
            <a:pPr marL="457200" lvl="1" indent="0">
              <a:buNone/>
            </a:pPr>
            <a:r>
              <a:rPr lang="en-US" b="1" dirty="0"/>
              <a:t>https://</a:t>
            </a:r>
            <a:r>
              <a:rPr lang="en-US" b="1" dirty="0" smtClean="0"/>
              <a:t>cliniclegal.org/resources/guides-reports-publications/managing-immigration-program-steps-creating-and-increasing</a:t>
            </a:r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r>
              <a:rPr lang="en-US" sz="2400" dirty="0" smtClean="0"/>
              <a:t>US Department of Justice Recognition and accreditation Program</a:t>
            </a:r>
          </a:p>
          <a:p>
            <a:pPr marL="457200" lvl="1" indent="0">
              <a:buNone/>
            </a:pPr>
            <a:r>
              <a:rPr lang="en-US" b="1" dirty="0"/>
              <a:t>http://www.justice.gov/eoir/recognition-and-accreditation-program</a:t>
            </a:r>
          </a:p>
          <a:p>
            <a:endParaRPr lang="en-US" dirty="0"/>
          </a:p>
        </p:txBody>
      </p:sp>
      <p:pic>
        <p:nvPicPr>
          <p:cNvPr id="4" name="Picture 10" descr="C:\Users\hnaficy\AppData\Local\Microsoft\Windows\Temporary Internet Files\Content.Outlook\H907S08U\HartfordPublicLibrary-final-3colo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8754" y="5440715"/>
            <a:ext cx="2460625" cy="109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658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Educational Approaches </a:t>
            </a:r>
            <a:br>
              <a:rPr lang="en-US" b="1" dirty="0" smtClean="0"/>
            </a:br>
            <a:r>
              <a:rPr lang="en-US" sz="3600" b="1" dirty="0" smtClean="0"/>
              <a:t>Equipping </a:t>
            </a:r>
            <a:r>
              <a:rPr lang="en-US" sz="3600" b="1" dirty="0"/>
              <a:t>customers for future participatory citizenship</a:t>
            </a:r>
            <a:r>
              <a:rPr lang="en-US" dirty="0"/>
              <a:t/>
            </a:r>
            <a:br>
              <a:rPr lang="en-US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Method</a:t>
            </a:r>
          </a:p>
          <a:p>
            <a:pPr marL="457200" lvl="1" indent="0">
              <a:buNone/>
            </a:pPr>
            <a:r>
              <a:rPr lang="en-US" dirty="0" smtClean="0"/>
              <a:t>Classes </a:t>
            </a:r>
          </a:p>
          <a:p>
            <a:pPr marL="457200" lvl="1" indent="0">
              <a:buNone/>
            </a:pPr>
            <a:r>
              <a:rPr lang="en-US" dirty="0" smtClean="0"/>
              <a:t>Workshops</a:t>
            </a:r>
          </a:p>
          <a:p>
            <a:pPr marL="457200" lvl="1" indent="0">
              <a:buNone/>
            </a:pPr>
            <a:r>
              <a:rPr lang="en-US" dirty="0" smtClean="0"/>
              <a:t>Tutoring/Coaching    </a:t>
            </a:r>
          </a:p>
          <a:p>
            <a:pPr marL="0" indent="0">
              <a:buNone/>
            </a:pPr>
            <a:r>
              <a:rPr lang="en-US" dirty="0" smtClean="0"/>
              <a:t>Components </a:t>
            </a:r>
          </a:p>
          <a:p>
            <a:pPr marL="457200" lvl="1" indent="0">
              <a:buNone/>
            </a:pPr>
            <a:r>
              <a:rPr lang="en-US" dirty="0" smtClean="0"/>
              <a:t>U.S. History/Civics (print/online learning resources)</a:t>
            </a:r>
          </a:p>
          <a:p>
            <a:pPr marL="457200" lvl="1" indent="0">
              <a:buNone/>
            </a:pPr>
            <a:r>
              <a:rPr lang="en-US" dirty="0" smtClean="0"/>
              <a:t>USCIS Website </a:t>
            </a:r>
          </a:p>
          <a:p>
            <a:pPr marL="457200" lvl="1" indent="0">
              <a:buNone/>
            </a:pPr>
            <a:r>
              <a:rPr lang="en-US" dirty="0"/>
              <a:t>N400 review </a:t>
            </a:r>
          </a:p>
          <a:p>
            <a:pPr marL="457200" lvl="1" indent="0">
              <a:buNone/>
            </a:pPr>
            <a:r>
              <a:rPr lang="en-US" dirty="0"/>
              <a:t>Mock interviews</a:t>
            </a:r>
          </a:p>
          <a:p>
            <a:pPr marL="457200" lvl="1" indent="0">
              <a:buNone/>
            </a:pPr>
            <a:r>
              <a:rPr lang="en-US" dirty="0" smtClean="0"/>
              <a:t>Field trips</a:t>
            </a:r>
          </a:p>
          <a:p>
            <a:pPr marL="457200" lvl="1" indent="0">
              <a:buNone/>
            </a:pPr>
            <a:r>
              <a:rPr lang="en-US" dirty="0" smtClean="0"/>
              <a:t>“Teaching Moments”   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1788" y="4955411"/>
            <a:ext cx="2462997" cy="109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320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Relationship Building </a:t>
            </a:r>
            <a:br>
              <a:rPr lang="en-US" b="1" dirty="0" smtClean="0"/>
            </a:br>
            <a:r>
              <a:rPr lang="en-US" sz="3600" b="1" dirty="0"/>
              <a:t>New </a:t>
            </a:r>
            <a:r>
              <a:rPr lang="en-US" sz="3600" b="1" dirty="0" smtClean="0"/>
              <a:t>Citizen Civically </a:t>
            </a:r>
            <a:r>
              <a:rPr lang="en-US" sz="3600" b="1" dirty="0"/>
              <a:t>Engaged </a:t>
            </a:r>
            <a:r>
              <a:rPr lang="en-US" sz="3600" b="1" dirty="0" smtClean="0"/>
              <a:t>= </a:t>
            </a:r>
            <a:br>
              <a:rPr lang="en-US" sz="3600" b="1" dirty="0" smtClean="0"/>
            </a:br>
            <a:r>
              <a:rPr lang="en-US" sz="3600" b="1" dirty="0" smtClean="0"/>
              <a:t>Loyal Customer Library </a:t>
            </a:r>
            <a:r>
              <a:rPr lang="en-US" sz="3600" b="1" dirty="0"/>
              <a:t>Advocate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41714"/>
            <a:ext cx="10326511" cy="4351338"/>
          </a:xfrm>
        </p:spPr>
        <p:txBody>
          <a:bodyPr/>
          <a:lstStyle/>
          <a:p>
            <a:r>
              <a:rPr lang="en-US" dirty="0" smtClean="0"/>
              <a:t>Mobilize volunteer coaches </a:t>
            </a:r>
          </a:p>
          <a:p>
            <a:r>
              <a:rPr lang="en-US" dirty="0" smtClean="0"/>
              <a:t>Host newcomer orientation day </a:t>
            </a:r>
          </a:p>
          <a:p>
            <a:r>
              <a:rPr lang="en-US" dirty="0" smtClean="0"/>
              <a:t>Foster peer support</a:t>
            </a:r>
          </a:p>
          <a:p>
            <a:r>
              <a:rPr lang="en-US" dirty="0" smtClean="0"/>
              <a:t>Facilitate newcomers’ participation in programs across the Library   </a:t>
            </a:r>
          </a:p>
          <a:p>
            <a:pPr marL="0" indent="0">
              <a:buNone/>
            </a:pPr>
            <a:r>
              <a:rPr lang="en-US" dirty="0" smtClean="0"/>
              <a:t>  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7383" y="4844687"/>
            <a:ext cx="2462997" cy="109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24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83757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Outreach</a:t>
            </a:r>
            <a:r>
              <a:rPr lang="en-US" dirty="0" smtClean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n-US" sz="3600" b="1" dirty="0"/>
              <a:t>One in five children in the U.S.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is </a:t>
            </a:r>
            <a:r>
              <a:rPr lang="en-US" sz="3600" b="1" dirty="0"/>
              <a:t>an immigrant </a:t>
            </a:r>
            <a:r>
              <a:rPr lang="en-US" sz="3600" b="1" dirty="0" smtClean="0"/>
              <a:t>or has </a:t>
            </a:r>
            <a:r>
              <a:rPr lang="en-US" sz="3600" b="1" dirty="0"/>
              <a:t>immigrant parents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604" y="1814897"/>
            <a:ext cx="3393255" cy="4525782"/>
          </a:xfrm>
          <a:prstGeom prst="rect">
            <a:avLst/>
          </a:prstGeom>
          <a:ln w="41275">
            <a:solidFill>
              <a:schemeClr val="tx1">
                <a:lumMod val="95000"/>
                <a:lumOff val="5000"/>
              </a:schemeClr>
            </a:solidFill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96512" y="5234968"/>
            <a:ext cx="2462997" cy="109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12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3802</TotalTime>
  <Words>299</Words>
  <Application>Microsoft Office PowerPoint</Application>
  <PresentationFormat>Widescreen</PresentationFormat>
  <Paragraphs>111</Paragraphs>
  <Slides>13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            Library Services for Customers  Aspiring to Obtain U.S. Citizenship </vt:lpstr>
      <vt:lpstr>Key Services     </vt:lpstr>
      <vt:lpstr> Information and Referral Finding the information that will meet the need  </vt:lpstr>
      <vt:lpstr>Online Citizenship eligibility screening tools</vt:lpstr>
      <vt:lpstr> Legal Counseling  Providing one piece of information often leads to  additional questions – primarily legal in nature. </vt:lpstr>
      <vt:lpstr>Online resources for starting and managing an immigration program</vt:lpstr>
      <vt:lpstr>Educational Approaches  Equipping customers for future participatory citizenship </vt:lpstr>
      <vt:lpstr>Relationship Building  New Citizen Civically Engaged =  Loyal Customer Library Advocate</vt:lpstr>
      <vt:lpstr>Outreach  One in five children in the U.S.  is an immigrant or has immigrant parents</vt:lpstr>
      <vt:lpstr>Partnerships </vt:lpstr>
      <vt:lpstr>Staffing  </vt:lpstr>
      <vt:lpstr>USCIS Citizenship Grant FY14 Outcomes </vt:lpstr>
      <vt:lpstr> Challenge: Serving a growing demand  for  critical public services with limited resources…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Supporting Customers  Preparing for Citizenship</dc:title>
  <dc:creator>Naficy, Homa</dc:creator>
  <cp:lastModifiedBy>Naficy, Homa</cp:lastModifiedBy>
  <cp:revision>108</cp:revision>
  <dcterms:created xsi:type="dcterms:W3CDTF">2016-01-06T12:58:26Z</dcterms:created>
  <dcterms:modified xsi:type="dcterms:W3CDTF">2016-01-14T19:58:33Z</dcterms:modified>
</cp:coreProperties>
</file>