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0" r:id="rId2"/>
    <p:sldId id="314" r:id="rId3"/>
    <p:sldId id="315" r:id="rId4"/>
    <p:sldId id="309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312" r:id="rId15"/>
    <p:sldId id="313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43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84984-0187-4B3D-923E-BF7F551B57E6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AD9F0-FD66-4BDB-A901-DAB1850CC6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15D459F-EF13-4491-98FE-7290B1D55D2B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C5268C5-608A-4103-B98F-256CD787B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D27B63-C17C-41FC-A1AC-63D3DD6B2470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515BC-1952-4728-B426-634279464BB6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BC5B-C8ED-4A37-B310-F65CAB682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3A34C-7C34-4A7F-825D-893587D5E758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3D5F3-11EB-4183-A63F-07999C1C8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FBBB-EC40-4FA4-B277-A5776627E147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B3A68-83D4-4665-AD73-59E4DFBC7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1A896-C69E-4D2E-A9B0-353D7DB868F3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A50D7-13D7-418E-AB28-B21A8B1E6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10F7-D60E-4B45-BB3E-CB88AA0E8ED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4759B-47E8-400B-B077-2162705F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AD7A2-D252-4CB2-BC52-1F202EE30B72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55497-30CB-4437-A057-B923DD2E2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762E-5562-4369-B488-1C2B7C7C98B7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7F939-3EAA-4821-BC57-C87D43980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59880-D419-430E-A014-96481237DA31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FFECB-06FF-4D4E-BACC-AA64ACA85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235C7-A74A-47CE-B036-8D2FD515BE4A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3900B-8A32-4483-BBE1-83CEF9A47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2AF6-2B48-4A6F-A47A-85B497DC8B20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1BB49-A1FE-4677-BA81-B9A203275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DECE-4871-4AB6-857A-A24F514EC294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8C88C-8869-4FFB-80AE-9441F4D5F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D3A507-4BD7-4630-8308-A6620C021193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1B4348-95B8-41B8-929D-222E24F2B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1285607" y="914400"/>
            <a:ext cx="597112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Lesson 10</a:t>
            </a:r>
            <a:r>
              <a:rPr lang="en-US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  <a:endParaRPr lang="en-US" sz="6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6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Integrated Civics</a:t>
            </a:r>
          </a:p>
          <a:p>
            <a:pPr algn="ctr">
              <a:defRPr/>
            </a:pPr>
            <a:r>
              <a:rPr lang="en-US" sz="1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endParaRPr lang="en-US" sz="1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A: Geography  </a:t>
            </a:r>
          </a:p>
          <a:p>
            <a:pPr algn="ctr">
              <a:defRPr/>
            </a:pP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B: Symbols</a:t>
            </a:r>
          </a:p>
          <a:p>
            <a:pPr algn="ctr">
              <a:defRPr/>
            </a:pP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C: Holidays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549275"/>
            <a:ext cx="8229600" cy="58515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625475"/>
            <a:ext cx="8229600" cy="5851525"/>
          </a:xfrm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4572000" y="6019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Question # 99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100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71</a:t>
            </a: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88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89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Question # 90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48</Words>
  <Application>Microsoft Office PowerPoint</Application>
  <PresentationFormat>On-screen Show (4:3)</PresentationFormat>
  <Paragraphs>22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</dc:creator>
  <cp:lastModifiedBy> </cp:lastModifiedBy>
  <cp:revision>22</cp:revision>
  <dcterms:created xsi:type="dcterms:W3CDTF">2010-12-26T01:43:27Z</dcterms:created>
  <dcterms:modified xsi:type="dcterms:W3CDTF">2011-03-07T18:52:39Z</dcterms:modified>
</cp:coreProperties>
</file>