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347" r:id="rId3"/>
    <p:sldId id="257" r:id="rId4"/>
    <p:sldId id="283" r:id="rId5"/>
    <p:sldId id="275" r:id="rId6"/>
    <p:sldId id="363" r:id="rId7"/>
    <p:sldId id="258" r:id="rId8"/>
    <p:sldId id="268" r:id="rId9"/>
    <p:sldId id="271" r:id="rId10"/>
    <p:sldId id="353" r:id="rId11"/>
    <p:sldId id="279" r:id="rId12"/>
    <p:sldId id="354" r:id="rId13"/>
    <p:sldId id="355" r:id="rId14"/>
    <p:sldId id="274" r:id="rId15"/>
    <p:sldId id="364" r:id="rId16"/>
    <p:sldId id="277" r:id="rId17"/>
    <p:sldId id="278" r:id="rId18"/>
    <p:sldId id="263" r:id="rId19"/>
    <p:sldId id="285" r:id="rId20"/>
    <p:sldId id="339" r:id="rId21"/>
    <p:sldId id="340" r:id="rId22"/>
    <p:sldId id="265" r:id="rId23"/>
    <p:sldId id="357" r:id="rId24"/>
    <p:sldId id="262" r:id="rId25"/>
    <p:sldId id="359" r:id="rId26"/>
    <p:sldId id="342" r:id="rId27"/>
    <p:sldId id="360" r:id="rId28"/>
    <p:sldId id="361" r:id="rId29"/>
    <p:sldId id="325" r:id="rId30"/>
    <p:sldId id="266" r:id="rId31"/>
    <p:sldId id="358" r:id="rId32"/>
    <p:sldId id="267" r:id="rId33"/>
    <p:sldId id="350" r:id="rId34"/>
    <p:sldId id="28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7CBD7-6A35-4059-8026-F01ABA962A28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067CA-20BE-4F58-9CC0-A5C16AD4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1E61-2AB7-4B48-89F5-1DCA1E345C5D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0FC0-D416-479C-B629-05EC30311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07D7-0676-4105-AFE7-EF8F00542FB0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3D23-95A7-4CD0-BC39-0DB5C434B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7728-48A1-4F15-AEE1-B08AC4114D49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1D18-27C1-40FD-A54F-8B8CE12A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7743-5CCA-4799-A191-6278306658DE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1517-6B4E-4030-A4CC-BECB80A69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483A-4422-4B58-91C0-40FD075F6E55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C576-66DC-45BA-819A-5440DE63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DBBF-BF10-4782-971E-6B0906BC45F2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6FC7-CBA5-4B65-AD8D-E8E4FD82C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3D05-398F-42F2-9201-9DAB136F4860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B249-0384-4813-8F73-3910F14E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089A-636E-41CE-A162-AC32EF136310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3CC4-2145-43AE-855E-2CAB3B4B8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88D0-F523-4B73-9411-84BEE5B17DD1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F88D-DD22-4367-8761-F33EF043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F48D-0C70-48B6-BBFE-9B86D31F0857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3D93-BC1B-426B-8351-6817D118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7F9C-C6CE-4259-887D-BD011239201D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C135-C1FB-4335-9369-B505AC5C9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682FC0-09BB-409D-A318-792913AEF804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6CEDBF-13A7-488C-8E8C-FEABD66FB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6/6e/The_First_Thanksgiving_cph.3g04961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4.bp.blogspot.com/_zLYDH1KfaG8/TBb3ROaDBiI/AAAAAAAAAj0/zhQ4sZAmJ8E/s1600/jamestown-1650s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276599"/>
          </a:xfrm>
        </p:spPr>
        <p:txBody>
          <a:bodyPr/>
          <a:lstStyle/>
          <a:p>
            <a:pPr eaLnBrk="1" hangingPunct="1"/>
            <a:r>
              <a:rPr lang="es-PR" sz="6000" dirty="0" smtClean="0">
                <a:solidFill>
                  <a:schemeClr val="tx2"/>
                </a:solidFill>
              </a:rPr>
              <a:t>Lección 2:  </a:t>
            </a:r>
            <a:r>
              <a:rPr lang="es-PR" sz="6000" dirty="0" smtClean="0">
                <a:solidFill>
                  <a:schemeClr val="tx2"/>
                </a:solidFill>
              </a:rPr>
              <a:t/>
            </a:r>
            <a:br>
              <a:rPr lang="es-PR" sz="6000" dirty="0" smtClean="0">
                <a:solidFill>
                  <a:schemeClr val="tx2"/>
                </a:solidFill>
              </a:rPr>
            </a:br>
            <a:r>
              <a:rPr lang="es-PR" sz="6000" dirty="0" smtClean="0">
                <a:solidFill>
                  <a:schemeClr val="tx2"/>
                </a:solidFill>
              </a:rPr>
              <a:t>La </a:t>
            </a:r>
            <a:r>
              <a:rPr lang="es-PR" sz="6000" dirty="0" smtClean="0">
                <a:solidFill>
                  <a:schemeClr val="tx2"/>
                </a:solidFill>
              </a:rPr>
              <a:t>Historia </a:t>
            </a:r>
            <a:r>
              <a:rPr lang="es-PR" sz="6000" dirty="0" smtClean="0">
                <a:solidFill>
                  <a:schemeClr val="tx2"/>
                </a:solidFill>
              </a:rPr>
              <a:t>Americana</a:t>
            </a:r>
            <a:r>
              <a:rPr lang="es-PR" sz="5000" dirty="0" smtClean="0">
                <a:solidFill>
                  <a:schemeClr val="tx2"/>
                </a:solidFill>
              </a:rPr>
              <a:t/>
            </a:r>
            <a:br>
              <a:rPr lang="es-PR" sz="5000" dirty="0" smtClean="0">
                <a:solidFill>
                  <a:schemeClr val="tx2"/>
                </a:solidFill>
              </a:rPr>
            </a:br>
            <a:r>
              <a:rPr lang="es-PR" sz="5000" dirty="0" smtClean="0">
                <a:solidFill>
                  <a:schemeClr val="tx2"/>
                </a:solidFill>
              </a:rPr>
              <a:t/>
            </a:r>
            <a:br>
              <a:rPr lang="es-PR" sz="5000" dirty="0" smtClean="0">
                <a:solidFill>
                  <a:schemeClr val="tx2"/>
                </a:solidFill>
              </a:rPr>
            </a:br>
            <a:r>
              <a:rPr lang="es-PR" sz="4000" dirty="0" smtClean="0">
                <a:solidFill>
                  <a:srgbClr val="C00000"/>
                </a:solidFill>
              </a:rPr>
              <a:t>A: Los Colonos </a:t>
            </a:r>
            <a:r>
              <a:rPr lang="es-PR" sz="4000" dirty="0" smtClean="0">
                <a:solidFill>
                  <a:srgbClr val="C00000"/>
                </a:solidFill>
              </a:rPr>
              <a:t>y </a:t>
            </a:r>
            <a:r>
              <a:rPr lang="es-PR" sz="4000" dirty="0" smtClean="0">
                <a:solidFill>
                  <a:srgbClr val="C00000"/>
                </a:solidFill>
              </a:rPr>
              <a:t>La Independencia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2000" b="1" dirty="0" smtClean="0"/>
              <a:t>Pregunta </a:t>
            </a:r>
            <a:r>
              <a:rPr lang="en-US" sz="2000" b="1" dirty="0" smtClean="0"/>
              <a:t>#58</a:t>
            </a:r>
            <a:endParaRPr lang="en-US" sz="2000" b="1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676400"/>
            <a:ext cx="84582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s-PR" sz="6000" b="1" i="1" dirty="0" smtClean="0">
                <a:solidFill>
                  <a:schemeClr val="tx2"/>
                </a:solidFill>
              </a:rPr>
              <a:t>¿Cuál es una razón por la que los colonos vinieron a los Estados Unidos?</a:t>
            </a:r>
            <a:endParaRPr lang="en-US" sz="60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R" dirty="0" smtClean="0"/>
              <a:t>Los colonos vinieron para obtener:</a:t>
            </a:r>
            <a:endParaRPr lang="es-P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37C41-8000-4D83-88EA-B746FB7FB7B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90996" y="1803226"/>
            <a:ext cx="6933804" cy="4216574"/>
            <a:chOff x="914400" y="2141067"/>
            <a:chExt cx="6933804" cy="4216574"/>
          </a:xfrm>
        </p:grpSpPr>
        <p:pic>
          <p:nvPicPr>
            <p:cNvPr id="2560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500" r="225" b="9600"/>
            <a:stretch>
              <a:fillRect/>
            </a:stretch>
          </p:blipFill>
          <p:spPr bwMode="auto">
            <a:xfrm>
              <a:off x="914400" y="2141067"/>
              <a:ext cx="6933804" cy="421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0624" t="45000" r="626" b="27501"/>
            <a:stretch>
              <a:fillRect/>
            </a:stretch>
          </p:blipFill>
          <p:spPr bwMode="auto">
            <a:xfrm>
              <a:off x="1143000" y="2362200"/>
              <a:ext cx="28194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/>
        </p:nvSpPr>
        <p:spPr>
          <a:xfrm>
            <a:off x="1143000" y="2209800"/>
            <a:ext cx="32004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i="1" dirty="0" smtClean="0">
                <a:solidFill>
                  <a:schemeClr val="bg1"/>
                </a:solidFill>
                <a:latin typeface="+mj-lt"/>
              </a:rPr>
              <a:t>libertad</a:t>
            </a:r>
            <a:endParaRPr lang="en-US" i="1" dirty="0" smtClean="0">
              <a:solidFill>
                <a:schemeClr val="bg1"/>
              </a:solidFill>
              <a:latin typeface="+mj-lt"/>
            </a:endParaRPr>
          </a:p>
          <a:p>
            <a:pPr marL="346075" indent="-346075"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i="1" dirty="0" smtClean="0">
                <a:solidFill>
                  <a:schemeClr val="bg1"/>
                </a:solidFill>
                <a:latin typeface="+mj-lt"/>
              </a:rPr>
              <a:t>libertad </a:t>
            </a:r>
            <a:r>
              <a:rPr lang="es-PR" i="1" dirty="0" smtClean="0">
                <a:solidFill>
                  <a:schemeClr val="bg1"/>
                </a:solidFill>
                <a:latin typeface="+mj-lt"/>
              </a:rPr>
              <a:t>política</a:t>
            </a:r>
            <a:endParaRPr lang="en-US" i="1" dirty="0" smtClean="0">
              <a:solidFill>
                <a:schemeClr val="bg1"/>
              </a:solidFill>
              <a:latin typeface="+mj-lt"/>
            </a:endParaRPr>
          </a:p>
          <a:p>
            <a:pPr marL="346075" indent="-346075"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i="1" dirty="0" smtClean="0">
                <a:solidFill>
                  <a:schemeClr val="bg1"/>
                </a:solidFill>
                <a:latin typeface="+mj-lt"/>
              </a:rPr>
              <a:t>libertad </a:t>
            </a:r>
            <a:r>
              <a:rPr lang="es-PR" i="1" dirty="0" smtClean="0">
                <a:solidFill>
                  <a:schemeClr val="bg1"/>
                </a:solidFill>
                <a:latin typeface="+mj-lt"/>
              </a:rPr>
              <a:t>religiosa</a:t>
            </a:r>
            <a:endParaRPr lang="en-US" i="1" dirty="0" smtClean="0">
              <a:solidFill>
                <a:schemeClr val="bg1"/>
              </a:solidFill>
              <a:latin typeface="+mj-lt"/>
            </a:endParaRPr>
          </a:p>
          <a:p>
            <a:pPr marL="346075" indent="-346075"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i="1" dirty="0" smtClean="0">
                <a:solidFill>
                  <a:schemeClr val="bg1"/>
                </a:solidFill>
                <a:latin typeface="+mj-lt"/>
              </a:rPr>
              <a:t>oportunidad </a:t>
            </a:r>
            <a:r>
              <a:rPr lang="es-PR" i="1" dirty="0" smtClean="0">
                <a:solidFill>
                  <a:schemeClr val="bg1"/>
                </a:solidFill>
                <a:latin typeface="+mj-lt"/>
              </a:rPr>
              <a:t>económica</a:t>
            </a:r>
            <a:endParaRPr lang="en-US" i="1" dirty="0" smtClean="0">
              <a:solidFill>
                <a:schemeClr val="bg1"/>
              </a:solidFill>
              <a:latin typeface="+mj-lt"/>
            </a:endParaRPr>
          </a:p>
          <a:p>
            <a:pPr marL="346075" indent="-346075"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i="1" dirty="0" smtClean="0">
                <a:solidFill>
                  <a:schemeClr val="bg1"/>
                </a:solidFill>
                <a:latin typeface="+mj-lt"/>
              </a:rPr>
              <a:t>para </a:t>
            </a:r>
            <a:r>
              <a:rPr lang="es-PR" i="1" dirty="0" smtClean="0">
                <a:solidFill>
                  <a:schemeClr val="bg1"/>
                </a:solidFill>
                <a:latin typeface="+mj-lt"/>
              </a:rPr>
              <a:t>practicar su religión</a:t>
            </a:r>
            <a:endParaRPr lang="en-US" i="1" dirty="0" smtClean="0">
              <a:solidFill>
                <a:schemeClr val="bg1"/>
              </a:solidFill>
              <a:latin typeface="+mj-lt"/>
            </a:endParaRPr>
          </a:p>
          <a:p>
            <a:pPr marL="346075" indent="-346075"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i="1" dirty="0" smtClean="0">
                <a:solidFill>
                  <a:schemeClr val="bg1"/>
                </a:solidFill>
                <a:latin typeface="+mj-lt"/>
              </a:rPr>
              <a:t>para </a:t>
            </a:r>
            <a:r>
              <a:rPr lang="es-PR" i="1" dirty="0" smtClean="0">
                <a:solidFill>
                  <a:schemeClr val="bg1"/>
                </a:solidFill>
                <a:latin typeface="+mj-lt"/>
              </a:rPr>
              <a:t>huir de la persecución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4"/>
          <p:cNvSpPr txBox="1">
            <a:spLocks/>
          </p:cNvSpPr>
          <p:nvPr/>
        </p:nvSpPr>
        <p:spPr bwMode="auto">
          <a:xfrm>
            <a:off x="5334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Pregunta #58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2000" b="1" smtClean="0"/>
              <a:t>Pregunta #60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3048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s-PR" sz="5500" b="1" i="1" dirty="0" smtClean="0">
                <a:solidFill>
                  <a:schemeClr val="tx2"/>
                </a:solidFill>
              </a:rPr>
              <a:t>¿Qué pueblo fue traído a los Estados Unidos y vendido como esclavos?</a:t>
            </a:r>
            <a:endParaRPr lang="es-PR" sz="55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Los esclavos trabajaban sin pago.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1600200"/>
            <a:ext cx="8077200" cy="4876800"/>
            <a:chOff x="609600" y="1600200"/>
            <a:chExt cx="8077200" cy="487680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09600" y="1600200"/>
              <a:ext cx="8077200" cy="4876800"/>
              <a:chOff x="609600" y="1600200"/>
              <a:chExt cx="8077200" cy="4876800"/>
            </a:xfrm>
          </p:grpSpPr>
          <p:pic>
            <p:nvPicPr>
              <p:cNvPr id="410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0001" r="626" b="10001"/>
              <a:stretch>
                <a:fillRect/>
              </a:stretch>
            </p:blipFill>
            <p:spPr bwMode="auto">
              <a:xfrm>
                <a:off x="609600" y="1600200"/>
                <a:ext cx="8077200" cy="487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0624" t="45000" r="626" b="27501"/>
              <a:stretch>
                <a:fillRect/>
              </a:stretch>
            </p:blipFill>
            <p:spPr bwMode="auto">
              <a:xfrm>
                <a:off x="4800600" y="2057400"/>
                <a:ext cx="3657600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03" name="Text Box 4"/>
            <p:cNvSpPr txBox="1">
              <a:spLocks noChangeArrowheads="1"/>
            </p:cNvSpPr>
            <p:nvPr/>
          </p:nvSpPr>
          <p:spPr bwMode="auto">
            <a:xfrm>
              <a:off x="4876800" y="2590800"/>
              <a:ext cx="3429000" cy="123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 typeface="Wingdings" pitchFamily="2" charset="2"/>
                <a:buChar char="«"/>
              </a:pPr>
              <a:r>
                <a:rPr lang="es-PR" sz="2500" b="1" i="1">
                  <a:solidFill>
                    <a:schemeClr val="bg1"/>
                  </a:solidFill>
                  <a:latin typeface="Times New Roman" pitchFamily="18" charset="0"/>
                </a:rPr>
                <a:t>Africanos</a:t>
              </a:r>
              <a:br>
                <a:rPr lang="es-PR" sz="2500" b="1" i="1">
                  <a:solidFill>
                    <a:schemeClr val="bg1"/>
                  </a:solidFill>
                  <a:latin typeface="Times New Roman" pitchFamily="18" charset="0"/>
                </a:rPr>
              </a:br>
              <a:endParaRPr lang="es-PR" sz="2500" b="1" i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marL="457200" indent="-457200">
                <a:buFont typeface="Wingdings" pitchFamily="2" charset="2"/>
                <a:buChar char="«"/>
              </a:pPr>
              <a:r>
                <a:rPr lang="es-PR" sz="2500" b="1" i="1">
                  <a:solidFill>
                    <a:schemeClr val="bg1"/>
                  </a:solidFill>
                  <a:latin typeface="Times New Roman" pitchFamily="18" charset="0"/>
                </a:rPr>
                <a:t>gente de África</a:t>
              </a:r>
            </a:p>
          </p:txBody>
        </p:sp>
      </p:grp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4876800" y="5715000"/>
            <a:ext cx="3276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13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Esclavos en una plantación del sur en Mayo del 1862.</a:t>
            </a:r>
          </a:p>
          <a:p>
            <a:r>
              <a:rPr lang="es-PR" sz="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Cortesía de la Biblioteca del Congreso, LC-DIG-ppmsca-04324</a:t>
            </a:r>
          </a:p>
        </p:txBody>
      </p:sp>
      <p:sp>
        <p:nvSpPr>
          <p:cNvPr id="11" name="Rectangle 4"/>
          <p:cNvSpPr txBox="1">
            <a:spLocks/>
          </p:cNvSpPr>
          <p:nvPr/>
        </p:nvSpPr>
        <p:spPr bwMode="auto">
          <a:xfrm>
            <a:off x="6096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000" b="1">
                <a:latin typeface="Times New Roman" pitchFamily="18" charset="0"/>
                <a:ea typeface="+mj-ea"/>
                <a:cs typeface="+mj-cs"/>
              </a:rPr>
              <a:t>Pregunta #60</a:t>
            </a:r>
            <a:endParaRPr lang="en-US" sz="2000" b="1" dirty="0"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dirty="0" smtClean="0"/>
              <a:t>El día de Acción de Gracias es un día Feriado Americano</a:t>
            </a:r>
          </a:p>
        </p:txBody>
      </p:sp>
      <p:pic>
        <p:nvPicPr>
          <p:cNvPr id="29698" name="Picture 2" descr="File:The First Thanksgiving cph.3g049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66850"/>
            <a:ext cx="7620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AD4F2-DDDB-40AB-853C-77011D153D6F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2000" b="1" dirty="0" smtClean="0"/>
              <a:t>Pregunta </a:t>
            </a:r>
            <a:r>
              <a:rPr lang="en-US" sz="2000" b="1" dirty="0" smtClean="0"/>
              <a:t>#64</a:t>
            </a:r>
            <a:endParaRPr lang="en-US" sz="2000" b="1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676400"/>
            <a:ext cx="86868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s-PR" sz="6600" b="1" i="1" dirty="0" smtClean="0">
                <a:solidFill>
                  <a:schemeClr val="tx2"/>
                </a:solidFill>
              </a:rPr>
              <a:t>Había </a:t>
            </a:r>
            <a:r>
              <a:rPr lang="es-PR" sz="6600" b="1" i="1" dirty="0" smtClean="0">
                <a:solidFill>
                  <a:schemeClr val="tx2"/>
                </a:solidFill>
              </a:rPr>
              <a:t>13 </a:t>
            </a:r>
            <a:r>
              <a:rPr lang="es-PR" sz="6600" b="1" i="1" dirty="0" smtClean="0">
                <a:solidFill>
                  <a:schemeClr val="tx2"/>
                </a:solidFill>
              </a:rPr>
              <a:t>estados originales</a:t>
            </a:r>
            <a:r>
              <a:rPr lang="es-PR" sz="6600" b="1" i="1" dirty="0" smtClean="0">
                <a:solidFill>
                  <a:schemeClr val="tx2"/>
                </a:solidFill>
              </a:rPr>
              <a:t>. </a:t>
            </a:r>
            <a:r>
              <a:rPr lang="en-US" sz="6600" b="1" i="1" dirty="0" err="1" smtClean="0">
                <a:solidFill>
                  <a:schemeClr val="tx2"/>
                </a:solidFill>
              </a:rPr>
              <a:t>Nombre</a:t>
            </a:r>
            <a:r>
              <a:rPr lang="en-US" sz="6600" b="1" i="1" dirty="0" smtClean="0">
                <a:solidFill>
                  <a:schemeClr val="tx2"/>
                </a:solidFill>
              </a:rPr>
              <a:t> </a:t>
            </a:r>
            <a:r>
              <a:rPr lang="en-US" sz="6600" b="1" i="1" dirty="0" err="1" smtClean="0">
                <a:solidFill>
                  <a:schemeClr val="tx2"/>
                </a:solidFill>
              </a:rPr>
              <a:t>tres</a:t>
            </a:r>
            <a:r>
              <a:rPr lang="en-US" sz="6600" b="1" i="1" dirty="0" smtClean="0">
                <a:solidFill>
                  <a:schemeClr val="tx2"/>
                </a:solidFill>
              </a:rPr>
              <a:t>.</a:t>
            </a:r>
            <a:endParaRPr lang="en-US" sz="6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 descr="data:image/jpg;base64,/9j/4AAQSkZJRgABAQAAAQABAAD/2wBDAAkGBwgHBgkIBwgKCgkLDRYPDQwMDRsUFRAWIB0iIiAdHx8kKDQsJCYxJx8fLT0tMTU3Ojo6Iys/RD84QzQ5Ojf/2wBDAQoKCg0MDRoPDxo3JR8lNzc3Nzc3Nzc3Nzc3Nzc3Nzc3Nzc3Nzc3Nzc3Nzc3Nzc3Nzc3Nzc3Nzc3Nzc3Nzc3Nzf/wAARCACxANIDASIAAhEBAxEB/8QAGwABAAIDAQEAAAAAAAAAAAAAAAQFAgMGAQf/xABHEAACAQMDAQUGAgQKCAcAAAABAgMABBEFEiExEyJBUWEGFHGBkaEysRUjQlIkMzVicnSCkqLRNENTY7PB4fAHFjY3c7LC/8QAGgEBAAIDAQAAAAAAAAAAAAAAAAQFAQIDBv/EACURAAICAQQDAAIDAQAAAAAAAAABAgMRBBIhMSJBUQUTMjNxQv/aAAwDAQACEQMRAD8AtaUpUkiClKUMilKUApSlAKfl45r3rUrSrL3++jgORH+KQ/zR/nkD51hvCyFHLSLD2f0T3oxX92QYQQ8EOAQx/fbzHiB8zXWivFVUUKihVHAUdAK9qFKW58llXBQWBSlK1NyDq1u0lq0sJZbm3VpIJEPIcDOPUHGCD1+hq2spVuLWGdCrLIiurKcggjPFRzkAkdfCsPZ5om0ayMLAr2Qzjpu8fhznitLOjlYuSyqLqlqL2wmti20up2t+6w5B+RwalVhKdqMxKgKpJLHgfH0riuzmRtJuXvNMtbqVQsk0SuwHQEjmpg6VW+ziBNBsAi4HYKcYxVkKy/YKzUf4PfWl70Tf7vL/AEWPdPybH96rE1ru7ZLu2lglzskUqcdRnxHrUPQruS902KW4wbhS0UpAwC6MVYgepGfnWccJg5n25slu9a0vtZY2jjR/4PtDMTzyeOF42nPXOK1KAowoAUcAAY4+HhU3XJVm1hzFvAijEUhPR2zn7Z+5qHXodDDbUmyq1U82MUpSphFFKUoCkpWyZOzOMg/CtdVTWHgsU8ilKVg2FKUoYFK9wfAVlHE0h2jjPGTWUmw2ksmIUtwAc10XsdCzCa9QfweRFjjfpvwW3MB1xk49cVSG3hmufcrmaOG3KM1xI7bWKDHCeZPT0HnXcWLWxt41smjMCqNoQ5AHh9q5Xvb4nfSx3PcSAAOlKUqGTxSlKAZxzUXTt1rqs9qvMFwhuEGR3Gzhx8CSD9alfCoWoaYl9NFIbi4h7NSCIX2lvFST17p5A6edYayazWUXYIqFrZb9D3xRS7e7yYXz7pr3Sp3uLGJ5jmVQUkP85Tg/lUplDcN0PBHnXDGGcDXYMpsbcowZTEuGAwCMCt9Vfs3uXSIonZmMLPFluuFYgZ9cAVaDpWH2BXO65HFo8iavbGWN3uY454oj3ZwzBTlTxuGc7hg8c8V0WagX94IXjghQS3Ux/Vox4AHVj6D/ACFZh3gHJNcC8uLm5WOSNZJThJV2sMYByPPINK8lWS3nmjvTGtwHLMAQB3mJBAycA/HPWveQeQa9Rp2nXFL4Ut2f2PIpSldjkKUpQFJSlKqSyFKVkFJIAUn0FEm+g2jGvVUscAE+PAqXDYk8yvj+bUyOJI12oMDx9a7w08nyzjK1Iq1cDG1Twc5H7XzqfZgdkpAznxrcyxhCHCBPXpWAmTAEKl8dNgP51IhVtfZxnZuWERpoTcKzCGF2ZzjtM5XBA7vkeK6rQLeO20uFYlADZY4XHJPrz9z0rn4VKQopG4qBkLyST/1q/wBGtZbYTPNuUysCEY524GPgM1E1ySinnkmaCT3tY4LKlKVVlsKUpQClKUBr009ld3UHg5E6fPhvuPvViRVPeTLaXFrdyHYiuYpW8Ajjx/tKn19a2NqsswzY2Msi+Ek57JPjzlj8l+dcpReThJcmOjqwv9XIICG94THOeyjyfgeD8z8rOe5gtU3TypEvmxAqkTTLia/N1NfNA8q7JUsxsV/LJOSSMdRg1msujWNtdXlukc7WvErhu0cN5ZbxrLhkw+CX+k2uONOtZLj/AHjDs4v7xHP9kNWVjazJNNcXbo00uFATOxFHQDPXkkk+tQNQ1eWTRrO704okt1KkSmUbtpORz8CKl6Jqa6nZ7+FnjOyePI7jD/l5UcGlkwU3tOYpb+O3NtH2gi3G4BBcKT+DzAODyfDIGKgVaahoV/c6891HcQrayqA+5TvTavAHgcn1quuIZbSUwXOwS43DB4dc43AeXp4Vc6CyvaoJ8lbqoTb3Y4MKVplaVJ+TGluBlnOSR8h/3xWcUiyoHQhlPiOhqeppvBE24WTOlMUrO6P01KSlK2wR9pIqZ61VpNvCLFywsmdrbmZmLcIPv6VP2xQL0C+mOTRikCAIOvCrnqfj4URRGwZyDI3A45PoB1qfCEYIhzm5sdpI34ITjzchf8z9qbJT+OQKPJFx9zk/lVlDpNzIMv2cKn97vH6D/OpceixAYkmlJ/m4Ufln71ylq6o+8neOjtks4KIQRA7jhj+8x3EfWspJEiBaV1QDk7mq6bRY9/dnlCfu9W+RqbDZ21upWKFADweMn5+dcpa+CXijpHQWP+TKvRbR2mS6lTEQU9luPJJPXGOmOhz41eV4q7AFX8I4r2q2212yzItKqo1RxE9AzxVMvtBH21/DJbbGtlkaP9bxNs6jOODVx0IOM81T3WgrdWVzC04WWS6knjlAPc3Y4P0PStY49ie70bptYjtWt2vIjHbz2/apMr57wXcUIx18vOpdlNJc2cM8kJhaQbuzLbiAemfUio1/pnvmm29oXjBhaIlmUkEJ1x481YsQzEjpnisya9CO7J5SlK0OhF1XixdsZKlWHyYGpbZLNznmouqLu026H+6Y/apO4Mu88DGSfAVkx7PV4Nc/+gO11u+UGSGJ3ScSKuUkQnLRn5jNWUuqWqMEil7eVjhY4VLEn49PvW/t7+ZQFEVonTn9Y/5hQfrWE2jSab6IMfs/utTa3Mqe6x3pnjUKTlD+y2cedbluNGsLiSeyhDuIwJTaruVEHixHdGPrWU2m290jJeGS4ZwVJmcngjwHQfIVJ0bB05YmRA0RMMihQASOM49eD861m3jk5uOCePhVbrGlWt4RcSuY50QpHJv24z046dcVx2ma9c6dqMekXEbTWtpM3ZzKjRuEG8AEdG4JPhwvjxUz2q1GO+JjbsZdPhVZ1kRizOxXujHTxOPHOPLnaqqbmlE5WSio+XRsnsrqBk97jWCEt353ddkfyyCcnoKhSJDDq86Wm4QSRK5L470gOGYfEFfLoK2XWpi/vE98UxybQIY2jYZGMkgnhviPT4nTJdqZYhCFnDMRIUYdwAE5J8uOnU+FXFW6SVlkuiuscV4RXBK2MecH+9SsN+OCFJHqKVN3EfMimqVYyRxs7SHBPQ1FoePCquMnGWUTpRysFlNdQmNlX9YTxgirf2WubaW1KvJH74rFGyw3EeGPlXNRwySEbEJ9ak2qz2F0k8TYZCpKK3DqD+16DJ+tbXKy2PwzQ4VS+nd+tK8U5UHBGRnmvarC3QpSlAKUpQClPHFKAUrVc3MFqFN1NHCGOF7RguT6ZraCDQZQpSlAYzRLNE8UmdjqVbHXB4qusLKOa2je8MlzMuUftzuAKnHC/hHTwFWdRrf9Xd3UXmyygf0hz91NDHsyubm2sYN87iOPICgDOT+6AOpqHe6ldJZPc2FhI6opLm4Jj2kfzep4Oay1q2uJRZ3NnGJprSfthFn8Yxgj41vtZ7i6dzdWZgtym1RM4MjE9c44C4PzrdYOcm84MtPkkmsopppUmaVQ4aOPaMHBAx6edZ2Tdlqk8APE6CYDyI7p+22qlby30i0bTYpHlmgTufhzgk4JPQYOeDz9aqWnvbq9e5uZEjGwwqkBwGU4JyepGR0Pr0zXSGmnb0cbb4QWH2YalBHc69d3NlcskJKh9qjvyLzuDHPGceGOo4rBrOIQxpCgTsVIixjCkjGcdM+tb4xIGcNt2Z7mPAeRrOrimmMIYKiy2UpZMFUkRNKS8kS7VZ+doxjA8B8q97NN+4IoPgcVlSuqhFLGDm5Sbyz3HntJ9SaV5StsGvJTwxmWQKpxnxqwhtIovN28zXsFssW4qzHJ8hWXa7jsibec4LdVH+Z9KjVVKKy+yRZY2+DJnwRGoBbjjyHman6LZdrP2zpviTJLnnc+cAfLk/Koml2kl1I8QP4ZCJJPEeIPxwRXUxIkSKka7VQYA8hUbWahRWyPZK0encnvl0Z0p5cVjJLHFGZJXVEH7TMAB8zVWWxlSon6Qif/AEWOa5x4wp3f7xwPvQ+/y9Fhtl8zmRvpwKDJL8cAEnyAqPLfW0L7HlBk/wBmneb6D/nWAsEcfwmaacnqHfav91cD65qRFDHCmyGNI1/dRQo+1DHJHN1cyZEFmyfz7lgg+gyae63Ev+lXj4P7EC9mPrkn6EVLHHSlBg0RWVtCGEcCd4YYsMlh5Enkj0NQp4jpKQzwXEq20ZVJYpXLqEJCgjP4duR8uKtK8dEdSjqrKeqsMg/Ggwe+OPGnn6VT3VrcWkUUdhfz7mcRwxSBHRceZI3bQAeM59am9vdxH9dZrID0a3cZ+jY/OgyS6i3BWC8gmY7Y2DRMx8M4K5+YI/tV4NStM7ZJhC/7k4MZ/wAWAflmo2r3SxpBI6PNaM3Iiw29/wBhT4bc5yfQeGayk28IxJrGSZd3UNnEZLhgi9FHix8h5k1z8t3dXHMszKoP8WhCgdeCR1/6VGe7k1C5uJI0ee4jQns4wWCA8bQenXr49auF06CztvetUm3CNd0nUIv05P8A3xU6uNVCzPl/CBZK294hwvpzV/FcTvBY2UQdmO7st20SKDyCf3cZyOpqYkU0M0sbzRSx4GGXJ5DZ4PlwPjXs0iXl1Hc2qXFtDtP6uQYZwR5ZO1ccbQBnx4rZ8hUymM5+UuF8IV0oQ8I8sUpSpZFFKUoBSlKAjSKWlj7ZwyNkEY7ucZHx8etTrO0nupkjiTbCM9pLnhPIAeJPPwxRbGeW398ZGS2iKyFyMM6g94geQUk5PXHArpo4khURooUAdB0qu1GsSzGHZY6bSOT3T6+FfGsOmXLokcnZyopzHGzsXHBzgdSNp5xW/wB4upP4izKL+9cOF/wjJ/KpfXrSqtvPLLVRxwiI1tcyjE94y58IUCj6nJrOOxto5BJ2e+QdJJWLsPm2cVIpWDYdaUpQClKUApSlAKUpQEN2M+pxxgqUtwXkIOcORhV+hJ+YqYOBioEaD9MyvFlAIR248HYnuH4gA8+o8qn1kwgRnC+BPTw+lc2kE+p9jHakRWlvcyM75BJO44VVx0Gevrx0q31m4W20+Rml7MvhAwOCCTjj18ePKuTGZHgt4LyWO3iaSYRqcPISw5dh156488GutNc5vxOF9sILyL+81Kw0eI2tjCjTncUtbdQO91OR0HXxqkPvOoTRT6l1Q5SIEEJ8ccZHl4cc8Vlb2tvbJst4lQdDjqfifGtx54NWtOkjXy+WVV+qlZwuEPLHSlKVLIgpSlAKUpQClKUB21xEJ7eWFukiFT8xiq/T5DNYwSN+IxgN/SHB+4NWtVFqOznu7f8A2cxYfBxu/PNeUrZ6KD5JNKUrqdhSlKAUOAO8wX1JxSue1y33a5a5toboXcDRLHcPhVdec/SspJmsm0XGo38GnQdvdMwTcFG1dxJxnwqQjK6LIjb0cblYdCD0qkn027istGsYnErwSlpJnjLImATyPLnAqZotlcadFJbSzRy24O6HAIZM/iXHQDPTmtmlg0UpZLClKVodRSlKAgX9tKGe8s3YXAi2hFRSJcHIUk+fI48632t3FdM6x9osiMA0ci7XGendPnmpBqj1NtRi1+M2UxcNbF0t3Pdk2nDL6EjkVsueDSTxyWl9cWdrEsl9LEiEkLv5ycHOB48E/eqvXrW3aO1u0TvKQqMhwu1hzx054rRot3B+gru1uIpgFmkiWJYy7DeCwGAOMcjPpUXWku7b2d0YzqyPBNGJlyoyuSMHPjjB48q61eM0cLXugx/2KUIwSPLilX5QilKUApSlAKUpQClKUB3ZFVc+ItXPh7xDu/tIcfkw+lWp45ql1u6ghvdOBcdt223aOSEZSuT5DcV5rydfZ6CPZMryg4456eNK7EgUpSgFeFQSCyqSpO0kAkfCvaUDPc15SlAKUpQCnXp8K03F1b2ozczxxE9A7YJ+A61Eur65ktZpNPsbiUrEzJJIvZrnBxgNy3yGPWhhtIlz3UFvntZVBAB2A5Y56YA5J9K1WsLSSe9XUWJRIzQbusSEbcccDP8AzqKba0hudK7GMSJKXlFyybjLIU4Jb94gsfL6Yq1B8jkGiftGqe49BIzjx64HX6da5323eJtIjtWP624uI0hHhkMCfljP2roR+IeFcdrTC99pB2RhaOxjwxwSyynB+HQjp5V2oi52JHPUTUK2zZ1J8vClB0+FK9AeeFKUoBSlKAUpSgFKUoDvDXO+1dpujguolxKHEEjg4/VvkAHzAkMZ9MZHjnovCqvWgHuNLjfcUa8BYDx2xyOM/wBpV+leSg+S/M4Zu3hjlxjegbn1FZVE0wdnbNbnrbyNF8gePsRUvIA5OK7kiL4FKDPd461puLu3tiBcTxRk9FZhuPwHU/ShnJup448agT6okao0cEm13CI8xESOxOAAWI5PhxUbU7q+tZLSGQhJruQxwQ2sXaOSFLHMj4VRgE/h8KGrmkXODjOCfPA6VEfUbRDtEwkf9yH9Y32qt/QOotEkk9zDeTOoMi3oZkibOe4FIBAHGD5A5HSrL2evBPbGGa291vLcKlxBsCYJA5GOCp8CK1csI0dgWS+nIEFkYgf27pwo/urlj9q2Lpk03N1fzFT+xbjsV+oy3+KrQc0xiuTmzVybIdvp9lZZeC3jRgMlyMt8STzXE67rT6hfQ+6XhSxlQDciM4wwywdFG7f3QOvA9c1M/wDEDU5zCdGjtynvDITM5XY0ee9g57pB8xVbpc8Gl36aZZSSe+3sixhmABihBJJD46tzzg8r86k11vY7DlKXkkdJb2sl5p/u8MhgubGffAWUgBSCVBB8NrFfTHpitaaxPbStDqNtho/xmI52jw7viMc5H08KtpwLXV4Jc4jukML/ANMcp9t30FQfaHTmLG+gy3dAmTBJIHG4Y8RnkeVZocHLbPpmLJTit0TKLVrWUvuWUIsbOxKfsgc/aubsRGLffBGIklYy7du3lueRWwtK6t7vN2ZdCvaLhiASpOOoyQpHzrIAKoUAAAYAHQDwFW9GnVc210QNRqHZBJ9nuc0pSphDFKUoBSlKAUpSgFKUoDvD0ql1cNJq+jR9oyIs0srY4DFY2AHTr3s9eit5cXNVFvu1LVPe87bWzd44QP8AWSYKuxPkOVHrmvIx+l+Yze8W9/cGKzlnSba6mMqAGxhgSTx0BrIR6rL/AKu1tl65kYysPkMD71bgV7W37H0bbmVa6OsiEXl1czuRyO07Ncn+auPvmtWgR20GkwyCGKJ41KTMFAO5CVYk/FTVwQPHHwrnWsri5v7vTnR009p/eJGK8SqwU9mPQuHLenHiaJ57MZPey/8AMrWzXljjS1UzIJWDdsx4Q48BtJOD5ipdxpNhY2t1cwK0UywyFZ2kZ2j7vJG4nHQdPKrVQAMADA6VW+0FyItPaD9WZLthbRrJ0LP3ckeIAJJA8B4VjLyYImnNrMFhazMVvhJCjSRSELKhKgnDjCsM56gH1NagItV13IW8tZI7QrKN7wvkv3QSDg4754J61e2cK29tFCrM4jQIGc5YgADJPia34HlWXLAOes9S/RQuoNTmu37KU9nJLAWPZYGCWVcMOpJ6jxqyGr2DTQwreQM8wzHtcHd04B6Z5HHWpxAxjHFczr+naclxZQwRCKa6nQSwwIQZ4lPO4DggZzk9OcdaLEmDz2+tpZdDkmiabEILSxo4VWXHVh1IHB4INcRNqF1pOsW9409uJF2rGZ42J24HaN3c8eg8SfjX07VpY0gSGdWEFyxgd0bBj3A4PzPHzr5v7SabBETPLb9rdI3u21GK7jnbkevTjyOKm6Zbq5RI9r2zTO+urgapBeRWXea3CSRyhhgyjDqB/hyfWrS2mS5toriMHbIgdefAjNc77N6dc6PYvf6pcM2yzVOx7MIYkTJw2DhiOmeOBUyxj1RIOytDax2pYvDNKWdgjd4AqMcjOOTUOSWSQUmus36c/gdkq2sSbbmdYSmGOcZJ4PI8M/i61rrd7Z2s9tpsUs+tXDSmVFEBIRJTkHaFUenjn41qb8R5zzV5+OnKVeGVesilPg8pSlTyIKUpQClKUApSlAKUpQHczfxMn9E/lVZ7Jf8ApnS/6uv5UpXkfRfltSlK1Arw9aUrKB7VRqH8u6R8J/yFKVldgtlr2lKwwDXKTf8AuHB/VB+T0pW1fYLH2r/kuL+t2/8AxFqj1j+XLj+twf8A4pSpmk6l/hHv/wCf9LL24/kmb+rXX/BauiXpSlQ30SDlPbz8Fh/8p/8AslQW/EfjSlXv47+ordb/ADPKUpVgQhSlKAUpSgFKUoBSlKA//9k="/>
          <p:cNvSpPr>
            <a:spLocks noChangeAspect="1" noChangeArrowheads="1"/>
          </p:cNvSpPr>
          <p:nvPr/>
        </p:nvSpPr>
        <p:spPr bwMode="auto">
          <a:xfrm>
            <a:off x="155575" y="-623888"/>
            <a:ext cx="15621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4" name="AutoShape 4" descr="data:image/jpg;base64,/9j/4AAQSkZJRgABAQAAAQABAAD/2wBDAAkGBwgHBgkIBwgKCgkLDRYPDQwMDRsUFRAWIB0iIiAdHx8kKDQsJCYxJx8fLT0tMTU3Ojo6Iys/RD84QzQ5Ojf/2wBDAQoKCg0MDRoPDxo3JR8lNzc3Nzc3Nzc3Nzc3Nzc3Nzc3Nzc3Nzc3Nzc3Nzc3Nzc3Nzc3Nzc3Nzc3Nzc3Nzc3Nzf/wAARCACxANIDASIAAhEBAxEB/8QAGwABAAIDAQEAAAAAAAAAAAAAAAQFAgMGAQf/xABHEAACAQMDAQUGAgQKCAcAAAABAgMABBEFEiExEyJBUWEGFHGBkaEysRUjQlIkMzVicnSCkqLRNENTY7PB4fAHFjY3c7LC/8QAGgEBAAIDAQAAAAAAAAAAAAAAAAQFAQIDBv/EACURAAICAQQDAAIDAQAAAAAAAAABAgMRBBIhMSJBUQUTMjNxQv/aAAwDAQACEQMRAD8AtaUpUkiClKUMilKUApSlAKfl45r3rUrSrL3++jgORH+KQ/zR/nkD51hvCyFHLSLD2f0T3oxX92QYQQ8EOAQx/fbzHiB8zXWivFVUUKihVHAUdAK9qFKW58llXBQWBSlK1NyDq1u0lq0sJZbm3VpIJEPIcDOPUHGCD1+hq2spVuLWGdCrLIiurKcggjPFRzkAkdfCsPZ5om0ayMLAr2Qzjpu8fhznitLOjlYuSyqLqlqL2wmti20up2t+6w5B+RwalVhKdqMxKgKpJLHgfH0riuzmRtJuXvNMtbqVQsk0SuwHQEjmpg6VW+ziBNBsAi4HYKcYxVkKy/YKzUf4PfWl70Tf7vL/AEWPdPybH96rE1ru7ZLu2lglzskUqcdRnxHrUPQruS902KW4wbhS0UpAwC6MVYgepGfnWccJg5n25slu9a0vtZY2jjR/4PtDMTzyeOF42nPXOK1KAowoAUcAAY4+HhU3XJVm1hzFvAijEUhPR2zn7Z+5qHXodDDbUmyq1U82MUpSphFFKUoCkpWyZOzOMg/CtdVTWHgsU8ilKVg2FKUoYFK9wfAVlHE0h2jjPGTWUmw2ksmIUtwAc10XsdCzCa9QfweRFjjfpvwW3MB1xk49cVSG3hmufcrmaOG3KM1xI7bWKDHCeZPT0HnXcWLWxt41smjMCqNoQ5AHh9q5Xvb4nfSx3PcSAAOlKUqGTxSlKAZxzUXTt1rqs9qvMFwhuEGR3Gzhx8CSD9alfCoWoaYl9NFIbi4h7NSCIX2lvFST17p5A6edYayazWUXYIqFrZb9D3xRS7e7yYXz7pr3Sp3uLGJ5jmVQUkP85Tg/lUplDcN0PBHnXDGGcDXYMpsbcowZTEuGAwCMCt9Vfs3uXSIonZmMLPFluuFYgZ9cAVaDpWH2BXO65HFo8iavbGWN3uY454oj3ZwzBTlTxuGc7hg8c8V0WagX94IXjghQS3Ux/Vox4AHVj6D/ACFZh3gHJNcC8uLm5WOSNZJThJV2sMYByPPINK8lWS3nmjvTGtwHLMAQB3mJBAycA/HPWveQeQa9Rp2nXFL4Ut2f2PIpSldjkKUpQFJSlKqSyFKVkFJIAUn0FEm+g2jGvVUscAE+PAqXDYk8yvj+bUyOJI12oMDx9a7w08nyzjK1Iq1cDG1Twc5H7XzqfZgdkpAznxrcyxhCHCBPXpWAmTAEKl8dNgP51IhVtfZxnZuWERpoTcKzCGF2ZzjtM5XBA7vkeK6rQLeO20uFYlADZY4XHJPrz9z0rn4VKQopG4qBkLyST/1q/wBGtZbYTPNuUysCEY524GPgM1E1ySinnkmaCT3tY4LKlKVVlsKUpQClKUBr009ld3UHg5E6fPhvuPvViRVPeTLaXFrdyHYiuYpW8Ajjx/tKn19a2NqsswzY2Msi+Ek57JPjzlj8l+dcpReThJcmOjqwv9XIICG94THOeyjyfgeD8z8rOe5gtU3TypEvmxAqkTTLia/N1NfNA8q7JUsxsV/LJOSSMdRg1msujWNtdXlukc7WvErhu0cN5ZbxrLhkw+CX+k2uONOtZLj/AHjDs4v7xHP9kNWVjazJNNcXbo00uFATOxFHQDPXkkk+tQNQ1eWTRrO704okt1KkSmUbtpORz8CKl6Jqa6nZ7+FnjOyePI7jD/l5UcGlkwU3tOYpb+O3NtH2gi3G4BBcKT+DzAODyfDIGKgVaahoV/c6891HcQrayqA+5TvTavAHgcn1quuIZbSUwXOwS43DB4dc43AeXp4Vc6CyvaoJ8lbqoTb3Y4MKVplaVJ+TGluBlnOSR8h/3xWcUiyoHQhlPiOhqeppvBE24WTOlMUrO6P01KSlK2wR9pIqZ61VpNvCLFywsmdrbmZmLcIPv6VP2xQL0C+mOTRikCAIOvCrnqfj4URRGwZyDI3A45PoB1qfCEYIhzm5sdpI34ITjzchf8z9qbJT+OQKPJFx9zk/lVlDpNzIMv2cKn97vH6D/OpceixAYkmlJ/m4Ufln71ylq6o+8neOjtks4KIQRA7jhj+8x3EfWspJEiBaV1QDk7mq6bRY9/dnlCfu9W+RqbDZ21upWKFADweMn5+dcpa+CXijpHQWP+TKvRbR2mS6lTEQU9luPJJPXGOmOhz41eV4q7AFX8I4r2q2212yzItKqo1RxE9AzxVMvtBH21/DJbbGtlkaP9bxNs6jOODVx0IOM81T3WgrdWVzC04WWS6knjlAPc3Y4P0PStY49ie70bptYjtWt2vIjHbz2/apMr57wXcUIx18vOpdlNJc2cM8kJhaQbuzLbiAemfUio1/pnvmm29oXjBhaIlmUkEJ1x481YsQzEjpnisya9CO7J5SlK0OhF1XixdsZKlWHyYGpbZLNznmouqLu026H+6Y/apO4Mu88DGSfAVkx7PV4Nc/+gO11u+UGSGJ3ScSKuUkQnLRn5jNWUuqWqMEil7eVjhY4VLEn49PvW/t7+ZQFEVonTn9Y/5hQfrWE2jSab6IMfs/utTa3Mqe6x3pnjUKTlD+y2cedbluNGsLiSeyhDuIwJTaruVEHixHdGPrWU2m290jJeGS4ZwVJmcngjwHQfIVJ0bB05YmRA0RMMihQASOM49eD861m3jk5uOCePhVbrGlWt4RcSuY50QpHJv24z046dcVx2ma9c6dqMekXEbTWtpM3ZzKjRuEG8AEdG4JPhwvjxUz2q1GO+JjbsZdPhVZ1kRizOxXujHTxOPHOPLnaqqbmlE5WSio+XRsnsrqBk97jWCEt353ddkfyyCcnoKhSJDDq86Wm4QSRK5L470gOGYfEFfLoK2XWpi/vE98UxybQIY2jYZGMkgnhviPT4nTJdqZYhCFnDMRIUYdwAE5J8uOnU+FXFW6SVlkuiuscV4RXBK2MecH+9SsN+OCFJHqKVN3EfMimqVYyRxs7SHBPQ1FoePCquMnGWUTpRysFlNdQmNlX9YTxgirf2WubaW1KvJH74rFGyw3EeGPlXNRwySEbEJ9ak2qz2F0k8TYZCpKK3DqD+16DJ+tbXKy2PwzQ4VS+nd+tK8U5UHBGRnmvarC3QpSlAKUpQClPHFKAUrVc3MFqFN1NHCGOF7RguT6ZraCDQZQpSlAYzRLNE8UmdjqVbHXB4qusLKOa2je8MlzMuUftzuAKnHC/hHTwFWdRrf9Xd3UXmyygf0hz91NDHsyubm2sYN87iOPICgDOT+6AOpqHe6ldJZPc2FhI6opLm4Jj2kfzep4Oay1q2uJRZ3NnGJprSfthFn8Yxgj41vtZ7i6dzdWZgtym1RM4MjE9c44C4PzrdYOcm84MtPkkmsopppUmaVQ4aOPaMHBAx6edZ2Tdlqk8APE6CYDyI7p+22qlby30i0bTYpHlmgTufhzgk4JPQYOeDz9aqWnvbq9e5uZEjGwwqkBwGU4JyepGR0Pr0zXSGmnb0cbb4QWH2YalBHc69d3NlcskJKh9qjvyLzuDHPGceGOo4rBrOIQxpCgTsVIixjCkjGcdM+tb4xIGcNt2Z7mPAeRrOrimmMIYKiy2UpZMFUkRNKS8kS7VZ+doxjA8B8q97NN+4IoPgcVlSuqhFLGDm5Sbyz3HntJ9SaV5StsGvJTwxmWQKpxnxqwhtIovN28zXsFssW4qzHJ8hWXa7jsibec4LdVH+Z9KjVVKKy+yRZY2+DJnwRGoBbjjyHman6LZdrP2zpviTJLnnc+cAfLk/Koml2kl1I8QP4ZCJJPEeIPxwRXUxIkSKka7VQYA8hUbWahRWyPZK0encnvl0Z0p5cVjJLHFGZJXVEH7TMAB8zVWWxlSon6Qif/AEWOa5x4wp3f7xwPvQ+/y9Fhtl8zmRvpwKDJL8cAEnyAqPLfW0L7HlBk/wBmneb6D/nWAsEcfwmaacnqHfav91cD65qRFDHCmyGNI1/dRQo+1DHJHN1cyZEFmyfz7lgg+gyae63Ev+lXj4P7EC9mPrkn6EVLHHSlBg0RWVtCGEcCd4YYsMlh5Enkj0NQp4jpKQzwXEq20ZVJYpXLqEJCgjP4duR8uKtK8dEdSjqrKeqsMg/Ggwe+OPGnn6VT3VrcWkUUdhfz7mcRwxSBHRceZI3bQAeM59am9vdxH9dZrID0a3cZ+jY/OgyS6i3BWC8gmY7Y2DRMx8M4K5+YI/tV4NStM7ZJhC/7k4MZ/wAWAflmo2r3SxpBI6PNaM3Iiw29/wBhT4bc5yfQeGayk28IxJrGSZd3UNnEZLhgi9FHix8h5k1z8t3dXHMszKoP8WhCgdeCR1/6VGe7k1C5uJI0ee4jQns4wWCA8bQenXr49auF06CztvetUm3CNd0nUIv05P8A3xU6uNVCzPl/CBZK294hwvpzV/FcTvBY2UQdmO7st20SKDyCf3cZyOpqYkU0M0sbzRSx4GGXJ5DZ4PlwPjXs0iXl1Hc2qXFtDtP6uQYZwR5ZO1ccbQBnx4rZ8hUymM5+UuF8IV0oQ8I8sUpSpZFFKUoBSlKAjSKWlj7ZwyNkEY7ucZHx8etTrO0nupkjiTbCM9pLnhPIAeJPPwxRbGeW398ZGS2iKyFyMM6g94geQUk5PXHArpo4khURooUAdB0qu1GsSzGHZY6bSOT3T6+FfGsOmXLokcnZyopzHGzsXHBzgdSNp5xW/wB4upP4izKL+9cOF/wjJ/KpfXrSqtvPLLVRxwiI1tcyjE94y58IUCj6nJrOOxto5BJ2e+QdJJWLsPm2cVIpWDYdaUpQClKUApSlAKUpQEN2M+pxxgqUtwXkIOcORhV+hJ+YqYOBioEaD9MyvFlAIR248HYnuH4gA8+o8qn1kwgRnC+BPTw+lc2kE+p9jHakRWlvcyM75BJO44VVx0Gevrx0q31m4W20+Rml7MvhAwOCCTjj18ePKuTGZHgt4LyWO3iaSYRqcPISw5dh156488GutNc5vxOF9sILyL+81Kw0eI2tjCjTncUtbdQO91OR0HXxqkPvOoTRT6l1Q5SIEEJ8ccZHl4cc8Vlb2tvbJst4lQdDjqfifGtx54NWtOkjXy+WVV+qlZwuEPLHSlKVLIgpSlAKUpQClKUB21xEJ7eWFukiFT8xiq/T5DNYwSN+IxgN/SHB+4NWtVFqOznu7f8A2cxYfBxu/PNeUrZ6KD5JNKUrqdhSlKAUOAO8wX1JxSue1y33a5a5toboXcDRLHcPhVdec/SspJmsm0XGo38GnQdvdMwTcFG1dxJxnwqQjK6LIjb0cblYdCD0qkn027istGsYnErwSlpJnjLImATyPLnAqZotlcadFJbSzRy24O6HAIZM/iXHQDPTmtmlg0UpZLClKVodRSlKAgX9tKGe8s3YXAi2hFRSJcHIUk+fI48632t3FdM6x9osiMA0ci7XGendPnmpBqj1NtRi1+M2UxcNbF0t3Pdk2nDL6EjkVsueDSTxyWl9cWdrEsl9LEiEkLv5ycHOB48E/eqvXrW3aO1u0TvKQqMhwu1hzx054rRot3B+gru1uIpgFmkiWJYy7DeCwGAOMcjPpUXWku7b2d0YzqyPBNGJlyoyuSMHPjjB48q61eM0cLXugx/2KUIwSPLilX5QilKUApSlAKUpQClKUB3ZFVc+ItXPh7xDu/tIcfkw+lWp45ql1u6ghvdOBcdt223aOSEZSuT5DcV5rydfZ6CPZMryg4456eNK7EgUpSgFeFQSCyqSpO0kAkfCvaUDPc15SlAKUpQCnXp8K03F1b2ozczxxE9A7YJ+A61Eur65ktZpNPsbiUrEzJJIvZrnBxgNy3yGPWhhtIlz3UFvntZVBAB2A5Y56YA5J9K1WsLSSe9XUWJRIzQbusSEbcccDP8AzqKba0hudK7GMSJKXlFyybjLIU4Jb94gsfL6Yq1B8jkGiftGqe49BIzjx64HX6da5323eJtIjtWP624uI0hHhkMCfljP2roR+IeFcdrTC99pB2RhaOxjwxwSyynB+HQjp5V2oi52JHPUTUK2zZ1J8vClB0+FK9AeeFKUoBSlKAUpSgFKUoDvDXO+1dpujguolxKHEEjg4/VvkAHzAkMZ9MZHjnovCqvWgHuNLjfcUa8BYDx2xyOM/wBpV+leSg+S/M4Zu3hjlxjegbn1FZVE0wdnbNbnrbyNF8gePsRUvIA5OK7kiL4FKDPd461puLu3tiBcTxRk9FZhuPwHU/ShnJup448agT6okao0cEm13CI8xESOxOAAWI5PhxUbU7q+tZLSGQhJruQxwQ2sXaOSFLHMj4VRgE/h8KGrmkXODjOCfPA6VEfUbRDtEwkf9yH9Y32qt/QOotEkk9zDeTOoMi3oZkibOe4FIBAHGD5A5HSrL2evBPbGGa291vLcKlxBsCYJA5GOCp8CK1csI0dgWS+nIEFkYgf27pwo/urlj9q2Lpk03N1fzFT+xbjsV+oy3+KrQc0xiuTmzVybIdvp9lZZeC3jRgMlyMt8STzXE67rT6hfQ+6XhSxlQDciM4wwywdFG7f3QOvA9c1M/wDEDU5zCdGjtynvDITM5XY0ee9g57pB8xVbpc8Gl36aZZSSe+3sixhmABihBJJD46tzzg8r86k11vY7DlKXkkdJb2sl5p/u8MhgubGffAWUgBSCVBB8NrFfTHpitaaxPbStDqNtho/xmI52jw7viMc5H08KtpwLXV4Jc4jukML/ANMcp9t30FQfaHTmLG+gy3dAmTBJIHG4Y8RnkeVZocHLbPpmLJTit0TKLVrWUvuWUIsbOxKfsgc/aubsRGLffBGIklYy7du3lueRWwtK6t7vN2ZdCvaLhiASpOOoyQpHzrIAKoUAAAYAHQDwFW9GnVc210QNRqHZBJ9nuc0pSphDFKUoBSlKAUpSgFKUoDvD0ql1cNJq+jR9oyIs0srY4DFY2AHTr3s9eit5cXNVFvu1LVPe87bWzd44QP8AWSYKuxPkOVHrmvIx+l+Yze8W9/cGKzlnSba6mMqAGxhgSTx0BrIR6rL/AKu1tl65kYysPkMD71bgV7W37H0bbmVa6OsiEXl1czuRyO07Ncn+auPvmtWgR20GkwyCGKJ41KTMFAO5CVYk/FTVwQPHHwrnWsri5v7vTnR009p/eJGK8SqwU9mPQuHLenHiaJ57MZPey/8AMrWzXljjS1UzIJWDdsx4Q48BtJOD5ipdxpNhY2t1cwK0UywyFZ2kZ2j7vJG4nHQdPKrVQAMADA6VW+0FyItPaD9WZLthbRrJ0LP3ckeIAJJA8B4VjLyYImnNrMFhazMVvhJCjSRSELKhKgnDjCsM56gH1NagItV13IW8tZI7QrKN7wvkv3QSDg4754J61e2cK29tFCrM4jQIGc5YgADJPia34HlWXLAOes9S/RQuoNTmu37KU9nJLAWPZYGCWVcMOpJ6jxqyGr2DTQwreQM8wzHtcHd04B6Z5HHWpxAxjHFczr+naclxZQwRCKa6nQSwwIQZ4lPO4DggZzk9OcdaLEmDz2+tpZdDkmiabEILSxo4VWXHVh1IHB4INcRNqF1pOsW9409uJF2rGZ42J24HaN3c8eg8SfjX07VpY0gSGdWEFyxgd0bBj3A4PzPHzr5v7SabBETPLb9rdI3u21GK7jnbkevTjyOKm6Zbq5RI9r2zTO+urgapBeRWXea3CSRyhhgyjDqB/hyfWrS2mS5toriMHbIgdefAjNc77N6dc6PYvf6pcM2yzVOx7MIYkTJw2DhiOmeOBUyxj1RIOytDax2pYvDNKWdgjd4AqMcjOOTUOSWSQUmus36c/gdkq2sSbbmdYSmGOcZJ4PI8M/i61rrd7Z2s9tpsUs+tXDSmVFEBIRJTkHaFUenjn41qb8R5zzV5+OnKVeGVesilPg8pSlTyIKUpQClKUApSlAKUpQHczfxMn9E/lVZ7Jf8ApnS/6uv5UpXkfRfltSlK1Arw9aUrKB7VRqH8u6R8J/yFKVldgtlr2lKwwDXKTf8AuHB/VB+T0pW1fYLH2r/kuL+t2/8AxFqj1j+XLj+twf8A4pSpmk6l/hHv/wCf9LL24/kmb+rXX/BauiXpSlQ30SDlPbz8Fh/8p/8AslQW/EfjSlXv47+ordb/ADPKUpVgQhSlKAUpSgFKUoBSlKA//9k="/>
          <p:cNvSpPr>
            <a:spLocks noChangeAspect="1" noChangeArrowheads="1"/>
          </p:cNvSpPr>
          <p:nvPr/>
        </p:nvSpPr>
        <p:spPr bwMode="auto">
          <a:xfrm>
            <a:off x="307975" y="-471488"/>
            <a:ext cx="15621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5" name="AutoShape 6" descr="data:image/jpg;base64,/9j/4AAQSkZJRgABAQAAAQABAAD/2wBDAAkGBwgHBgkIBwgKCgkLDRYPDQwMDRsUFRAWIB0iIiAdHx8kKDQsJCYxJx8fLT0tMTU3Ojo6Iys/RD84QzQ5Ojf/2wBDAQoKCg0MDRoPDxo3JR8lNzc3Nzc3Nzc3Nzc3Nzc3Nzc3Nzc3Nzc3Nzc3Nzc3Nzc3Nzc3Nzc3Nzc3Nzc3Nzc3Nzf/wAARCACxANIDASIAAhEBAxEB/8QAGwABAAIDAQEAAAAAAAAAAAAAAAQFAgMGAQf/xABHEAACAQMDAQUGAgQKCAcAAAABAgMABBEFEiExEyJBUWEGFHGBkaEysRUjQlIkMzVicnSCkqLRNENTY7PB4fAHFjY3c7LC/8QAGgEBAAIDAQAAAAAAAAAAAAAAAAQFAQIDBv/EACURAAICAQQDAAIDAQAAAAAAAAABAgMRBBIhMSJBUQUTMjNxQv/aAAwDAQACEQMRAD8AtaUpUkiClKUMilKUApSlAKfl45r3rUrSrL3++jgORH+KQ/zR/nkD51hvCyFHLSLD2f0T3oxX92QYQQ8EOAQx/fbzHiB8zXWivFVUUKihVHAUdAK9qFKW58llXBQWBSlK1NyDq1u0lq0sJZbm3VpIJEPIcDOPUHGCD1+hq2spVuLWGdCrLIiurKcggjPFRzkAkdfCsPZ5om0ayMLAr2Qzjpu8fhznitLOjlYuSyqLqlqL2wmti20up2t+6w5B+RwalVhKdqMxKgKpJLHgfH0riuzmRtJuXvNMtbqVQsk0SuwHQEjmpg6VW+ziBNBsAi4HYKcYxVkKy/YKzUf4PfWl70Tf7vL/AEWPdPybH96rE1ru7ZLu2lglzskUqcdRnxHrUPQruS902KW4wbhS0UpAwC6MVYgepGfnWccJg5n25slu9a0vtZY2jjR/4PtDMTzyeOF42nPXOK1KAowoAUcAAY4+HhU3XJVm1hzFvAijEUhPR2zn7Z+5qHXodDDbUmyq1U82MUpSphFFKUoCkpWyZOzOMg/CtdVTWHgsU8ilKVg2FKUoYFK9wfAVlHE0h2jjPGTWUmw2ksmIUtwAc10XsdCzCa9QfweRFjjfpvwW3MB1xk49cVSG3hmufcrmaOG3KM1xI7bWKDHCeZPT0HnXcWLWxt41smjMCqNoQ5AHh9q5Xvb4nfSx3PcSAAOlKUqGTxSlKAZxzUXTt1rqs9qvMFwhuEGR3Gzhx8CSD9alfCoWoaYl9NFIbi4h7NSCIX2lvFST17p5A6edYayazWUXYIqFrZb9D3xRS7e7yYXz7pr3Sp3uLGJ5jmVQUkP85Tg/lUplDcN0PBHnXDGGcDXYMpsbcowZTEuGAwCMCt9Vfs3uXSIonZmMLPFluuFYgZ9cAVaDpWH2BXO65HFo8iavbGWN3uY454oj3ZwzBTlTxuGc7hg8c8V0WagX94IXjghQS3Ux/Vox4AHVj6D/ACFZh3gHJNcC8uLm5WOSNZJThJV2sMYByPPINK8lWS3nmjvTGtwHLMAQB3mJBAycA/HPWveQeQa9Rp2nXFL4Ut2f2PIpSldjkKUpQFJSlKqSyFKVkFJIAUn0FEm+g2jGvVUscAE+PAqXDYk8yvj+bUyOJI12oMDx9a7w08nyzjK1Iq1cDG1Twc5H7XzqfZgdkpAznxrcyxhCHCBPXpWAmTAEKl8dNgP51IhVtfZxnZuWERpoTcKzCGF2ZzjtM5XBA7vkeK6rQLeO20uFYlADZY4XHJPrz9z0rn4VKQopG4qBkLyST/1q/wBGtZbYTPNuUysCEY524GPgM1E1ySinnkmaCT3tY4LKlKVVlsKUpQClKUBr009ld3UHg5E6fPhvuPvViRVPeTLaXFrdyHYiuYpW8Ajjx/tKn19a2NqsswzY2Msi+Ek57JPjzlj8l+dcpReThJcmOjqwv9XIICG94THOeyjyfgeD8z8rOe5gtU3TypEvmxAqkTTLia/N1NfNA8q7JUsxsV/LJOSSMdRg1msujWNtdXlukc7WvErhu0cN5ZbxrLhkw+CX+k2uONOtZLj/AHjDs4v7xHP9kNWVjazJNNcXbo00uFATOxFHQDPXkkk+tQNQ1eWTRrO704okt1KkSmUbtpORz8CKl6Jqa6nZ7+FnjOyePI7jD/l5UcGlkwU3tOYpb+O3NtH2gi3G4BBcKT+DzAODyfDIGKgVaahoV/c6891HcQrayqA+5TvTavAHgcn1quuIZbSUwXOwS43DB4dc43AeXp4Vc6CyvaoJ8lbqoTb3Y4MKVplaVJ+TGluBlnOSR8h/3xWcUiyoHQhlPiOhqeppvBE24WTOlMUrO6P01KSlK2wR9pIqZ61VpNvCLFywsmdrbmZmLcIPv6VP2xQL0C+mOTRikCAIOvCrnqfj4URRGwZyDI3A45PoB1qfCEYIhzm5sdpI34ITjzchf8z9qbJT+OQKPJFx9zk/lVlDpNzIMv2cKn97vH6D/OpceixAYkmlJ/m4Ufln71ylq6o+8neOjtks4KIQRA7jhj+8x3EfWspJEiBaV1QDk7mq6bRY9/dnlCfu9W+RqbDZ21upWKFADweMn5+dcpa+CXijpHQWP+TKvRbR2mS6lTEQU9luPJJPXGOmOhz41eV4q7AFX8I4r2q2212yzItKqo1RxE9AzxVMvtBH21/DJbbGtlkaP9bxNs6jOODVx0IOM81T3WgrdWVzC04WWS6knjlAPc3Y4P0PStY49ie70bptYjtWt2vIjHbz2/apMr57wXcUIx18vOpdlNJc2cM8kJhaQbuzLbiAemfUio1/pnvmm29oXjBhaIlmUkEJ1x481YsQzEjpnisya9CO7J5SlK0OhF1XixdsZKlWHyYGpbZLNznmouqLu026H+6Y/apO4Mu88DGSfAVkx7PV4Nc/+gO11u+UGSGJ3ScSKuUkQnLRn5jNWUuqWqMEil7eVjhY4VLEn49PvW/t7+ZQFEVonTn9Y/5hQfrWE2jSab6IMfs/utTa3Mqe6x3pnjUKTlD+y2cedbluNGsLiSeyhDuIwJTaruVEHixHdGPrWU2m290jJeGS4ZwVJmcngjwHQfIVJ0bB05YmRA0RMMihQASOM49eD861m3jk5uOCePhVbrGlWt4RcSuY50QpHJv24z046dcVx2ma9c6dqMekXEbTWtpM3ZzKjRuEG8AEdG4JPhwvjxUz2q1GO+JjbsZdPhVZ1kRizOxXujHTxOPHOPLnaqqbmlE5WSio+XRsnsrqBk97jWCEt353ddkfyyCcnoKhSJDDq86Wm4QSRK5L470gOGYfEFfLoK2XWpi/vE98UxybQIY2jYZGMkgnhviPT4nTJdqZYhCFnDMRIUYdwAE5J8uOnU+FXFW6SVlkuiuscV4RXBK2MecH+9SsN+OCFJHqKVN3EfMimqVYyRxs7SHBPQ1FoePCquMnGWUTpRysFlNdQmNlX9YTxgirf2WubaW1KvJH74rFGyw3EeGPlXNRwySEbEJ9ak2qz2F0k8TYZCpKK3DqD+16DJ+tbXKy2PwzQ4VS+nd+tK8U5UHBGRnmvarC3QpSlAKUpQClPHFKAUrVc3MFqFN1NHCGOF7RguT6ZraCDQZQpSlAYzRLNE8UmdjqVbHXB4qusLKOa2je8MlzMuUftzuAKnHC/hHTwFWdRrf9Xd3UXmyygf0hz91NDHsyubm2sYN87iOPICgDOT+6AOpqHe6ldJZPc2FhI6opLm4Jj2kfzep4Oay1q2uJRZ3NnGJprSfthFn8Yxgj41vtZ7i6dzdWZgtym1RM4MjE9c44C4PzrdYOcm84MtPkkmsopppUmaVQ4aOPaMHBAx6edZ2Tdlqk8APE6CYDyI7p+22qlby30i0bTYpHlmgTufhzgk4JPQYOeDz9aqWnvbq9e5uZEjGwwqkBwGU4JyepGR0Pr0zXSGmnb0cbb4QWH2YalBHc69d3NlcskJKh9qjvyLzuDHPGceGOo4rBrOIQxpCgTsVIixjCkjGcdM+tb4xIGcNt2Z7mPAeRrOrimmMIYKiy2UpZMFUkRNKS8kS7VZ+doxjA8B8q97NN+4IoPgcVlSuqhFLGDm5Sbyz3HntJ9SaV5StsGvJTwxmWQKpxnxqwhtIovN28zXsFssW4qzHJ8hWXa7jsibec4LdVH+Z9KjVVKKy+yRZY2+DJnwRGoBbjjyHman6LZdrP2zpviTJLnnc+cAfLk/Koml2kl1I8QP4ZCJJPEeIPxwRXUxIkSKka7VQYA8hUbWahRWyPZK0encnvl0Z0p5cVjJLHFGZJXVEH7TMAB8zVWWxlSon6Qif/AEWOa5x4wp3f7xwPvQ+/y9Fhtl8zmRvpwKDJL8cAEnyAqPLfW0L7HlBk/wBmneb6D/nWAsEcfwmaacnqHfav91cD65qRFDHCmyGNI1/dRQo+1DHJHN1cyZEFmyfz7lgg+gyae63Ev+lXj4P7EC9mPrkn6EVLHHSlBg0RWVtCGEcCd4YYsMlh5Enkj0NQp4jpKQzwXEq20ZVJYpXLqEJCgjP4duR8uKtK8dEdSjqrKeqsMg/Ggwe+OPGnn6VT3VrcWkUUdhfz7mcRwxSBHRceZI3bQAeM59am9vdxH9dZrID0a3cZ+jY/OgyS6i3BWC8gmY7Y2DRMx8M4K5+YI/tV4NStM7ZJhC/7k4MZ/wAWAflmo2r3SxpBI6PNaM3Iiw29/wBhT4bc5yfQeGayk28IxJrGSZd3UNnEZLhgi9FHix8h5k1z8t3dXHMszKoP8WhCgdeCR1/6VGe7k1C5uJI0ee4jQns4wWCA8bQenXr49auF06CztvetUm3CNd0nUIv05P8A3xU6uNVCzPl/CBZK294hwvpzV/FcTvBY2UQdmO7st20SKDyCf3cZyOpqYkU0M0sbzRSx4GGXJ5DZ4PlwPjXs0iXl1Hc2qXFtDtP6uQYZwR5ZO1ccbQBnx4rZ8hUymM5+UuF8IV0oQ8I8sUpSpZFFKUoBSlKAjSKWlj7ZwyNkEY7ucZHx8etTrO0nupkjiTbCM9pLnhPIAeJPPwxRbGeW398ZGS2iKyFyMM6g94geQUk5PXHArpo4khURooUAdB0qu1GsSzGHZY6bSOT3T6+FfGsOmXLokcnZyopzHGzsXHBzgdSNp5xW/wB4upP4izKL+9cOF/wjJ/KpfXrSqtvPLLVRxwiI1tcyjE94y58IUCj6nJrOOxto5BJ2e+QdJJWLsPm2cVIpWDYdaUpQClKUApSlAKUpQEN2M+pxxgqUtwXkIOcORhV+hJ+YqYOBioEaD9MyvFlAIR248HYnuH4gA8+o8qn1kwgRnC+BPTw+lc2kE+p9jHakRWlvcyM75BJO44VVx0Gevrx0q31m4W20+Rml7MvhAwOCCTjj18ePKuTGZHgt4LyWO3iaSYRqcPISw5dh156488GutNc5vxOF9sILyL+81Kw0eI2tjCjTncUtbdQO91OR0HXxqkPvOoTRT6l1Q5SIEEJ8ccZHl4cc8Vlb2tvbJst4lQdDjqfifGtx54NWtOkjXy+WVV+qlZwuEPLHSlKVLIgpSlAKUpQClKUB21xEJ7eWFukiFT8xiq/T5DNYwSN+IxgN/SHB+4NWtVFqOznu7f8A2cxYfBxu/PNeUrZ6KD5JNKUrqdhSlKAUOAO8wX1JxSue1y33a5a5toboXcDRLHcPhVdec/SspJmsm0XGo38GnQdvdMwTcFG1dxJxnwqQjK6LIjb0cblYdCD0qkn027istGsYnErwSlpJnjLImATyPLnAqZotlcadFJbSzRy24O6HAIZM/iXHQDPTmtmlg0UpZLClKVodRSlKAgX9tKGe8s3YXAi2hFRSJcHIUk+fI48632t3FdM6x9osiMA0ci7XGendPnmpBqj1NtRi1+M2UxcNbF0t3Pdk2nDL6EjkVsueDSTxyWl9cWdrEsl9LEiEkLv5ycHOB48E/eqvXrW3aO1u0TvKQqMhwu1hzx054rRot3B+gru1uIpgFmkiWJYy7DeCwGAOMcjPpUXWku7b2d0YzqyPBNGJlyoyuSMHPjjB48q61eM0cLXugx/2KUIwSPLilX5QilKUApSlAKUpQClKUB3ZFVc+ItXPh7xDu/tIcfkw+lWp45ql1u6ghvdOBcdt223aOSEZSuT5DcV5rydfZ6CPZMryg4456eNK7EgUpSgFeFQSCyqSpO0kAkfCvaUDPc15SlAKUpQCnXp8K03F1b2ozczxxE9A7YJ+A61Eur65ktZpNPsbiUrEzJJIvZrnBxgNy3yGPWhhtIlz3UFvntZVBAB2A5Y56YA5J9K1WsLSSe9XUWJRIzQbusSEbcccDP8AzqKba0hudK7GMSJKXlFyybjLIU4Jb94gsfL6Yq1B8jkGiftGqe49BIzjx64HX6da5323eJtIjtWP624uI0hHhkMCfljP2roR+IeFcdrTC99pB2RhaOxjwxwSyynB+HQjp5V2oi52JHPUTUK2zZ1J8vClB0+FK9AeeFKUoBSlKAUpSgFKUoDvDXO+1dpujguolxKHEEjg4/VvkAHzAkMZ9MZHjnovCqvWgHuNLjfcUa8BYDx2xyOM/wBpV+leSg+S/M4Zu3hjlxjegbn1FZVE0wdnbNbnrbyNF8gePsRUvIA5OK7kiL4FKDPd461puLu3tiBcTxRk9FZhuPwHU/ShnJup448agT6okao0cEm13CI8xESOxOAAWI5PhxUbU7q+tZLSGQhJruQxwQ2sXaOSFLHMj4VRgE/h8KGrmkXODjOCfPA6VEfUbRDtEwkf9yH9Y32qt/QOotEkk9zDeTOoMi3oZkibOe4FIBAHGD5A5HSrL2evBPbGGa291vLcKlxBsCYJA5GOCp8CK1csI0dgWS+nIEFkYgf27pwo/urlj9q2Lpk03N1fzFT+xbjsV+oy3+KrQc0xiuTmzVybIdvp9lZZeC3jRgMlyMt8STzXE67rT6hfQ+6XhSxlQDciM4wwywdFG7f3QOvA9c1M/wDEDU5zCdGjtynvDITM5XY0ee9g57pB8xVbpc8Gl36aZZSSe+3sixhmABihBJJD46tzzg8r86k11vY7DlKXkkdJb2sl5p/u8MhgubGffAWUgBSCVBB8NrFfTHpitaaxPbStDqNtho/xmI52jw7viMc5H08KtpwLXV4Jc4jukML/ANMcp9t30FQfaHTmLG+gy3dAmTBJIHG4Y8RnkeVZocHLbPpmLJTit0TKLVrWUvuWUIsbOxKfsgc/aubsRGLffBGIklYy7du3lueRWwtK6t7vN2ZdCvaLhiASpOOoyQpHzrIAKoUAAAYAHQDwFW9GnVc210QNRqHZBJ9nuc0pSphDFKUoBSlKAUpSgFKUoDvD0ql1cNJq+jR9oyIs0srY4DFY2AHTr3s9eit5cXNVFvu1LVPe87bWzd44QP8AWSYKuxPkOVHrmvIx+l+Yze8W9/cGKzlnSba6mMqAGxhgSTx0BrIR6rL/AKu1tl65kYysPkMD71bgV7W37H0bbmVa6OsiEXl1czuRyO07Ncn+auPvmtWgR20GkwyCGKJ41KTMFAO5CVYk/FTVwQPHHwrnWsri5v7vTnR009p/eJGK8SqwU9mPQuHLenHiaJ57MZPey/8AMrWzXljjS1UzIJWDdsx4Q48BtJOD5ipdxpNhY2t1cwK0UywyFZ2kZ2j7vJG4nHQdPKrVQAMADA6VW+0FyItPaD9WZLthbRrJ0LP3ckeIAJJA8B4VjLyYImnNrMFhazMVvhJCjSRSELKhKgnDjCsM56gH1NagItV13IW8tZI7QrKN7wvkv3QSDg4754J61e2cK29tFCrM4jQIGc5YgADJPia34HlWXLAOes9S/RQuoNTmu37KU9nJLAWPZYGCWVcMOpJ6jxqyGr2DTQwreQM8wzHtcHd04B6Z5HHWpxAxjHFczr+naclxZQwRCKa6nQSwwIQZ4lPO4DggZzk9OcdaLEmDz2+tpZdDkmiabEILSxo4VWXHVh1IHB4INcRNqF1pOsW9409uJF2rGZ42J24HaN3c8eg8SfjX07VpY0gSGdWEFyxgd0bBj3A4PzPHzr5v7SabBETPLb9rdI3u21GK7jnbkevTjyOKm6Zbq5RI9r2zTO+urgapBeRWXea3CSRyhhgyjDqB/hyfWrS2mS5toriMHbIgdefAjNc77N6dc6PYvf6pcM2yzVOx7MIYkTJw2DhiOmeOBUyxj1RIOytDax2pYvDNKWdgjd4AqMcjOOTUOSWSQUmus36c/gdkq2sSbbmdYSmGOcZJ4PI8M/i61rrd7Z2s9tpsUs+tXDSmVFEBIRJTkHaFUenjn41qb8R5zzV5+OnKVeGVesilPg8pSlTyIKUpQClKUApSlAKUpQHczfxMn9E/lVZ7Jf8ApnS/6uv5UpXkfRfltSlK1Arw9aUrKB7VRqH8u6R8J/yFKVldgtlr2lKwwDXKTf8AuHB/VB+T0pW1fYLH2r/kuL+t2/8AxFqj1j+XLj+twf8A4pSpmk6l/hHv/wCf9LL24/kmb+rXX/BauiXpSlQ30SDlPbz8Fh/8p/8AslQW/EfjSlXv47+ordb/ADPKUpVgQhSlKAUpSgFKUoBSlKA//9k="/>
          <p:cNvSpPr>
            <a:spLocks noChangeAspect="1" noChangeArrowheads="1"/>
          </p:cNvSpPr>
          <p:nvPr/>
        </p:nvSpPr>
        <p:spPr bwMode="auto">
          <a:xfrm>
            <a:off x="460375" y="-319088"/>
            <a:ext cx="15621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F7652-5D4F-4891-9F0D-38E07F590D9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3799" name="Picture 2" descr="http://eaglenet.culver.org/am_studies/Syllabi/T2_2006/Units/unit2_colonialB_clip_image002_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62025"/>
            <a:ext cx="46958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257800" y="1000525"/>
            <a:ext cx="3429000" cy="5066900"/>
            <a:chOff x="5257800" y="1333900"/>
            <a:chExt cx="3429000" cy="50669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0624" t="45000" r="626" b="27501"/>
            <a:stretch>
              <a:fillRect/>
            </a:stretch>
          </p:blipFill>
          <p:spPr bwMode="auto">
            <a:xfrm>
              <a:off x="5257800" y="1333900"/>
              <a:ext cx="3429000" cy="50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334000" y="1524000"/>
              <a:ext cx="3200400" cy="4693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Nueva </a:t>
              </a: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Hampshire</a:t>
              </a: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Massachusetts</a:t>
              </a:r>
              <a:endParaRPr lang="en-US" sz="2300" i="1" dirty="0" smtClean="0">
                <a:solidFill>
                  <a:schemeClr val="bg1"/>
                </a:solidFill>
                <a:latin typeface="+mj-lt"/>
              </a:endParaRP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Rhode </a:t>
              </a: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Island</a:t>
              </a: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Connecticut</a:t>
              </a:r>
              <a:endParaRPr lang="en-US" sz="2300" i="1" dirty="0" smtClean="0">
                <a:solidFill>
                  <a:schemeClr val="bg1"/>
                </a:solidFill>
                <a:latin typeface="+mj-lt"/>
              </a:endParaRP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Nueva </a:t>
              </a: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York</a:t>
              </a: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Nueva </a:t>
              </a: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Jersey</a:t>
              </a: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Pennsylvania</a:t>
              </a:r>
              <a:endParaRPr lang="en-US" sz="2300" i="1" dirty="0" smtClean="0">
                <a:solidFill>
                  <a:schemeClr val="bg1"/>
                </a:solidFill>
                <a:latin typeface="+mj-lt"/>
              </a:endParaRP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n-US" sz="2300" i="1" dirty="0" smtClean="0">
                  <a:solidFill>
                    <a:schemeClr val="bg1"/>
                  </a:solidFill>
                  <a:latin typeface="+mj-lt"/>
                </a:rPr>
                <a:t>Delaware</a:t>
              </a:r>
              <a:endParaRPr lang="en-US" sz="2300" i="1" dirty="0" smtClean="0">
                <a:solidFill>
                  <a:schemeClr val="bg1"/>
                </a:solidFill>
                <a:latin typeface="+mj-lt"/>
              </a:endParaRP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s-PR" sz="2300" i="1" dirty="0" smtClean="0">
                  <a:solidFill>
                    <a:schemeClr val="bg1"/>
                  </a:solidFill>
                  <a:latin typeface="+mj-lt"/>
                </a:rPr>
                <a:t>Maryland</a:t>
              </a:r>
              <a:endParaRPr lang="en-US" sz="2300" i="1" dirty="0" smtClean="0">
                <a:solidFill>
                  <a:schemeClr val="bg1"/>
                </a:solidFill>
                <a:latin typeface="+mj-lt"/>
              </a:endParaRP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s-PR" sz="2300" i="1" dirty="0" smtClean="0">
                  <a:solidFill>
                    <a:schemeClr val="bg1"/>
                  </a:solidFill>
                  <a:latin typeface="+mj-lt"/>
                </a:rPr>
                <a:t>Virginia</a:t>
              </a:r>
              <a:endParaRPr lang="en-US" sz="2300" i="1" dirty="0" smtClean="0">
                <a:solidFill>
                  <a:schemeClr val="bg1"/>
                </a:solidFill>
                <a:latin typeface="+mj-lt"/>
              </a:endParaRP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s-PR" sz="2300" i="1" dirty="0" smtClean="0">
                  <a:solidFill>
                    <a:schemeClr val="bg1"/>
                  </a:solidFill>
                  <a:latin typeface="+mj-lt"/>
                </a:rPr>
                <a:t>Carolina </a:t>
              </a:r>
              <a:r>
                <a:rPr lang="es-PR" sz="2300" i="1" dirty="0" smtClean="0">
                  <a:solidFill>
                    <a:schemeClr val="bg1"/>
                  </a:solidFill>
                  <a:latin typeface="+mj-lt"/>
                </a:rPr>
                <a:t>del Norte</a:t>
              </a:r>
              <a:endParaRPr lang="en-US" sz="2300" i="1" dirty="0" smtClean="0">
                <a:solidFill>
                  <a:schemeClr val="bg1"/>
                </a:solidFill>
                <a:latin typeface="+mj-lt"/>
              </a:endParaRP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s-PR" sz="2300" i="1" dirty="0" smtClean="0">
                  <a:solidFill>
                    <a:schemeClr val="bg1"/>
                  </a:solidFill>
                  <a:latin typeface="+mj-lt"/>
                </a:rPr>
                <a:t>Carolina </a:t>
              </a:r>
              <a:r>
                <a:rPr lang="es-PR" sz="2300" i="1" dirty="0" smtClean="0">
                  <a:solidFill>
                    <a:schemeClr val="bg1"/>
                  </a:solidFill>
                  <a:latin typeface="+mj-lt"/>
                </a:rPr>
                <a:t>del Sur</a:t>
              </a:r>
              <a:endParaRPr lang="en-US" sz="2300" i="1" dirty="0" smtClean="0">
                <a:solidFill>
                  <a:schemeClr val="bg1"/>
                </a:solidFill>
                <a:latin typeface="+mj-lt"/>
              </a:endParaRPr>
            </a:p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s-PR" sz="2300" i="1" dirty="0" smtClean="0">
                  <a:solidFill>
                    <a:schemeClr val="bg1"/>
                  </a:solidFill>
                  <a:latin typeface="+mj-lt"/>
                </a:rPr>
                <a:t>Georgia</a:t>
              </a:r>
              <a:endParaRPr lang="en-US" sz="2300" i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Rectang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2000" b="1" dirty="0" smtClean="0"/>
              <a:t>Pregunta </a:t>
            </a:r>
            <a:r>
              <a:rPr lang="en-US" sz="2000" b="1" dirty="0" smtClean="0"/>
              <a:t>#64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PR" smtClean="0"/>
              <a:t>Independencia Americana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faculty.unlv.edu/pwerth/Map-Euro1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419225"/>
            <a:ext cx="51530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dirty="0" smtClean="0"/>
              <a:t>La Gran Bretaña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993900" y="34290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dirty="0" smtClean="0"/>
              <a:t>El Rey de la Gran Bretaña</a:t>
            </a:r>
          </a:p>
        </p:txBody>
      </p:sp>
      <p:pic>
        <p:nvPicPr>
          <p:cNvPr id="38916" name="Picture 2" descr="http://www.dresselgenealogy.us/images/a9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47925"/>
            <a:ext cx="27336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http://www.historyonthenet.com/Monarchy/monarchyma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5" y="1219200"/>
            <a:ext cx="2009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2"/>
          <p:cNvSpPr txBox="1">
            <a:spLocks noChangeArrowheads="1"/>
          </p:cNvSpPr>
          <p:nvPr/>
        </p:nvSpPr>
        <p:spPr bwMode="auto">
          <a:xfrm>
            <a:off x="3775075" y="552450"/>
            <a:ext cx="185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80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A0D46-3EE4-452A-86D9-628537C983A5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Colonos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upload.wikimedia.org/wikipedia/commons/5/52/Boston_Tea_Party_Currier_col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552575"/>
            <a:ext cx="6410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dirty="0" smtClean="0"/>
              <a:t>El rey puso impuestos muy altos</a:t>
            </a:r>
            <a:endParaRPr lang="es-P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7F38-27B0-48D8-94D6-A99FE658197F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smtClean="0"/>
              <a:t>La Guerra Revolucionaria, 1775</a:t>
            </a:r>
          </a:p>
        </p:txBody>
      </p:sp>
      <p:pic>
        <p:nvPicPr>
          <p:cNvPr id="46082" name="Picture 2" descr="http://ed101.bu.edu/StudentDoc/current/ED101sp09/apaez/battle%20of%20lex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257300"/>
            <a:ext cx="63817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1136650" y="57150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B3545-6241-47A4-B2FD-000534F3078D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838200" y="2209800"/>
            <a:ext cx="3429000" cy="1143000"/>
          </a:xfrm>
        </p:spPr>
        <p:txBody>
          <a:bodyPr/>
          <a:lstStyle/>
          <a:p>
            <a:pPr eaLnBrk="1" hangingPunct="1"/>
            <a:r>
              <a:rPr lang="es-PR" sz="3600" dirty="0" smtClean="0"/>
              <a:t>El ejército de Gran Bretaña</a:t>
            </a:r>
          </a:p>
        </p:txBody>
      </p:sp>
      <p:pic>
        <p:nvPicPr>
          <p:cNvPr id="43010" name="Picture 2" descr="http://www.warchat.org/pictures/american_revolutionary_war_british_disadvantage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20040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9500" r="75" b="50000"/>
          <a:stretch>
            <a:fillRect/>
          </a:stretch>
        </p:blipFill>
        <p:spPr bwMode="auto">
          <a:xfrm>
            <a:off x="381000" y="4572000"/>
            <a:ext cx="4953000" cy="15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86400" y="48006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3600" dirty="0" smtClean="0">
                <a:latin typeface="+mj-lt"/>
              </a:rPr>
              <a:t>El ejército Americano</a:t>
            </a:r>
            <a:endParaRPr lang="es-PR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2000" b="1" dirty="0" smtClean="0"/>
              <a:t>Pregunta #</a:t>
            </a:r>
            <a:r>
              <a:rPr lang="en-US" sz="2000" b="1" dirty="0" smtClean="0"/>
              <a:t>61</a:t>
            </a:r>
            <a:endParaRPr lang="en-US" sz="2000" b="1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3048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PR" sz="6000" b="1" i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NewRomanPS-BoldMT"/>
              </a:rPr>
              <a:t>¿</a:t>
            </a:r>
            <a:r>
              <a:rPr lang="es-PR" sz="6000" b="1" i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NewRomanPS-BoldMT"/>
              </a:rPr>
              <a:t>Por qué lucharon los colonos contra los británicos</a:t>
            </a:r>
            <a:r>
              <a:rPr lang="es-PR" sz="6000" b="1" i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NewRomanPS-BoldMT"/>
              </a:rPr>
              <a:t>?</a:t>
            </a:r>
            <a:endParaRPr lang="es-PR" sz="55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1143000"/>
            <a:ext cx="8121904" cy="4932562"/>
            <a:chOff x="457200" y="1219200"/>
            <a:chExt cx="8121904" cy="4932562"/>
          </a:xfrm>
        </p:grpSpPr>
        <p:pic>
          <p:nvPicPr>
            <p:cNvPr id="4403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500" r="75" b="9600"/>
            <a:stretch>
              <a:fillRect/>
            </a:stretch>
          </p:blipFill>
          <p:spPr bwMode="auto">
            <a:xfrm>
              <a:off x="457200" y="1219200"/>
              <a:ext cx="8121904" cy="493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0624" t="45000" r="626" b="27501"/>
            <a:stretch>
              <a:fillRect/>
            </a:stretch>
          </p:blipFill>
          <p:spPr bwMode="auto">
            <a:xfrm>
              <a:off x="685800" y="3733800"/>
              <a:ext cx="74676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18D23-202C-4CF6-815B-59C5639B564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8862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 eaLnBrk="0" hangingPunct="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sz="22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debido </a:t>
            </a:r>
            <a:r>
              <a:rPr lang="es-PR" sz="22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a los impuestos altos (impuestos sin representación)</a:t>
            </a:r>
            <a:endParaRPr lang="en-US" sz="22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6075" lvl="0" indent="-346075" eaLnBrk="0" hangingPunct="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sz="22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el </a:t>
            </a:r>
            <a:r>
              <a:rPr lang="es-PR" sz="22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ejército británico se quedó en sus casas (alojamiento, </a:t>
            </a:r>
            <a:r>
              <a:rPr lang="es-PR" sz="22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acuartelamiento)</a:t>
            </a:r>
          </a:p>
          <a:p>
            <a:pPr marL="346075" lvl="0" indent="-346075" eaLnBrk="0" hangingPunc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sz="22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no </a:t>
            </a:r>
            <a:r>
              <a:rPr lang="es-PR" sz="22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tenían autodeterminación</a:t>
            </a:r>
            <a:endParaRPr lang="es-PR" sz="2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2000" b="1" dirty="0" smtClean="0"/>
              <a:t>Pregunta #</a:t>
            </a:r>
            <a:r>
              <a:rPr lang="en-US" sz="2000" b="1" dirty="0" smtClean="0"/>
              <a:t>69</a:t>
            </a:r>
            <a:endParaRPr lang="en-US" sz="2000" b="1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3048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PR" sz="6600" b="1" i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NewRomanPS-BoldMT"/>
              </a:rPr>
              <a:t>¿Quién se conoce como el “Padre de Nuestra Nación”?</a:t>
            </a:r>
            <a:endParaRPr lang="es-PR" sz="66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398D0-A9E2-4305-9E6A-AFC5D438791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3400" y="1447800"/>
            <a:ext cx="7640320" cy="4876800"/>
            <a:chOff x="533400" y="1447800"/>
            <a:chExt cx="7640320" cy="4876800"/>
          </a:xfrm>
        </p:grpSpPr>
        <p:grpSp>
          <p:nvGrpSpPr>
            <p:cNvPr id="8" name="Group 7"/>
            <p:cNvGrpSpPr/>
            <p:nvPr/>
          </p:nvGrpSpPr>
          <p:grpSpPr>
            <a:xfrm>
              <a:off x="533400" y="1447800"/>
              <a:ext cx="7640320" cy="4876800"/>
              <a:chOff x="533400" y="1447800"/>
              <a:chExt cx="7640320" cy="4876800"/>
            </a:xfrm>
          </p:grpSpPr>
          <p:pic>
            <p:nvPicPr>
              <p:cNvPr id="4710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0000" r="6000" b="10000"/>
              <a:stretch>
                <a:fillRect/>
              </a:stretch>
            </p:blipFill>
            <p:spPr bwMode="auto">
              <a:xfrm>
                <a:off x="533400" y="1447800"/>
                <a:ext cx="7640320" cy="487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624" t="45000" r="626" b="27501"/>
              <a:stretch>
                <a:fillRect/>
              </a:stretch>
            </p:blipFill>
            <p:spPr bwMode="auto">
              <a:xfrm>
                <a:off x="1371600" y="1981200"/>
                <a:ext cx="30480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990600" y="2362200"/>
              <a:ext cx="36088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s-PR" sz="2800" i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NewRomanPS-ItalicMT"/>
                </a:rPr>
                <a:t>(George</a:t>
              </a:r>
              <a:r>
                <a:rPr lang="es-PR" sz="2800" i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NewRomanPS-ItalicMT"/>
                </a:rPr>
                <a:t>) Washington</a:t>
              </a:r>
              <a:endParaRPr lang="es-PR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2000" b="1" dirty="0" smtClean="0"/>
              <a:t>Pregunta </a:t>
            </a:r>
            <a:r>
              <a:rPr lang="en-US" sz="2000" b="1" dirty="0" smtClean="0"/>
              <a:t>#70</a:t>
            </a:r>
            <a:endParaRPr lang="en-US" sz="2000" b="1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3048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PR" sz="6600" b="1" i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NewRomanPS-BoldMT"/>
              </a:rPr>
              <a:t>¿Quién fue el primer Presidente?*</a:t>
            </a:r>
            <a:endParaRPr lang="es-PR" sz="66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398D0-A9E2-4305-9E6A-AFC5D438791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533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s-PR" sz="2800" dirty="0" smtClean="0">
                <a:latin typeface="+mj-lt"/>
              </a:rPr>
              <a:t>El líder del </a:t>
            </a:r>
            <a:r>
              <a:rPr lang="es-PR" sz="2800" dirty="0" smtClean="0">
                <a:latin typeface="+mj-lt"/>
              </a:rPr>
              <a:t>ejército</a:t>
            </a:r>
            <a:endParaRPr lang="es-PR" sz="2800" dirty="0" smtClean="0">
              <a:latin typeface="+mj-lt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33400" y="1447800"/>
            <a:ext cx="7640320" cy="4876800"/>
            <a:chOff x="533400" y="1447800"/>
            <a:chExt cx="7640320" cy="4876800"/>
          </a:xfrm>
        </p:grpSpPr>
        <p:grpSp>
          <p:nvGrpSpPr>
            <p:cNvPr id="5" name="Group 7"/>
            <p:cNvGrpSpPr/>
            <p:nvPr/>
          </p:nvGrpSpPr>
          <p:grpSpPr>
            <a:xfrm>
              <a:off x="533400" y="1447800"/>
              <a:ext cx="7640320" cy="4876800"/>
              <a:chOff x="533400" y="1447800"/>
              <a:chExt cx="7640320" cy="4876800"/>
            </a:xfrm>
          </p:grpSpPr>
          <p:pic>
            <p:nvPicPr>
              <p:cNvPr id="4710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0000" r="6000" b="10000"/>
              <a:stretch>
                <a:fillRect/>
              </a:stretch>
            </p:blipFill>
            <p:spPr bwMode="auto">
              <a:xfrm>
                <a:off x="533400" y="1447800"/>
                <a:ext cx="7640320" cy="487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624" t="45000" r="626" b="27501"/>
              <a:stretch>
                <a:fillRect/>
              </a:stretch>
            </p:blipFill>
            <p:spPr bwMode="auto">
              <a:xfrm>
                <a:off x="1371600" y="1981200"/>
                <a:ext cx="30480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990600" y="2362200"/>
              <a:ext cx="36088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6075" indent="-346075"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lang="es-PR" sz="2800" i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NewRomanPS-ItalicMT"/>
                </a:rPr>
                <a:t>(George</a:t>
              </a:r>
              <a:r>
                <a:rPr lang="es-PR" sz="2800" i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NewRomanPS-ItalicMT"/>
                </a:rPr>
                <a:t>) Washington</a:t>
              </a:r>
              <a:endParaRPr lang="es-PR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4.bp.blogspot.com/_oIAhQMTG-dU/S7mIpTEL4BI/AAAAAAAAD1A/pOZt6vWGOks/s1600/american-war-independence-history-pictures-cornwallis+surren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4803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smtClean="0"/>
              <a:t>Los Americanos ganaron la guerra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05110-E9F2-4EED-B77A-6F91E54F5ADA}" type="slidenum">
              <a:rPr lang="es-PR" smtClean="0"/>
              <a:pPr>
                <a:defRPr/>
              </a:pPr>
              <a:t>29</a:t>
            </a:fld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The Landing of Colum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1373188"/>
            <a:ext cx="6475412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Los </a:t>
            </a:r>
            <a:r>
              <a:rPr lang="en-US" dirty="0" err="1" smtClean="0"/>
              <a:t>Exploradores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94991-F86F-4192-B32D-E3EDCEFD24E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dirty="0" smtClean="0"/>
              <a:t>La Declaración de la Independencia dice que los EE.UU. era libre</a:t>
            </a:r>
          </a:p>
        </p:txBody>
      </p:sp>
      <p:pic>
        <p:nvPicPr>
          <p:cNvPr id="50178" name="Picture 2" descr="http://cdn.indyposted.com/wp-content/uploads/2010/07/Printed-Declaration-of-Independ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4876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 descr="http://4.bp.blogspot.com/_JjLmrbWjcNw/TDDT8RlcClI/AAAAAAAAFxM/L3G6_Ij78hI/s1600/declaration-of-independence2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71625"/>
            <a:ext cx="41338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88534-87B3-4471-83CA-ECBDAB9DCDED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2000" b="1" dirty="0" smtClean="0"/>
              <a:t>Pregunta #</a:t>
            </a:r>
            <a:r>
              <a:rPr lang="en-US" sz="2000" b="1" dirty="0" smtClean="0"/>
              <a:t>62</a:t>
            </a:r>
            <a:endParaRPr lang="en-US" sz="2000" b="1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3048000"/>
          </a:xfrm>
        </p:spPr>
        <p:txBody>
          <a:bodyPr/>
          <a:lstStyle/>
          <a:p>
            <a:pPr marL="0" indent="0" algn="ctr">
              <a:buNone/>
              <a:tabLst>
                <a:tab pos="115888" algn="l"/>
              </a:tabLst>
            </a:pPr>
            <a:r>
              <a:rPr lang="es-PR" sz="6600" b="1" i="1" dirty="0" smtClean="0">
                <a:solidFill>
                  <a:schemeClr val="tx2"/>
                </a:solidFill>
              </a:rPr>
              <a:t>¿Quién </a:t>
            </a:r>
            <a:r>
              <a:rPr lang="es-PR" sz="6600" b="1" i="1" dirty="0" smtClean="0">
                <a:solidFill>
                  <a:schemeClr val="tx2"/>
                </a:solidFill>
              </a:rPr>
              <a:t>escribió la Declaración de Independencia</a:t>
            </a:r>
            <a:r>
              <a:rPr lang="es-PR" sz="6600" b="1" i="1" dirty="0" smtClean="0">
                <a:solidFill>
                  <a:schemeClr val="tx2"/>
                </a:solidFill>
              </a:rPr>
              <a:t>?</a:t>
            </a:r>
            <a:endParaRPr lang="en-US" sz="66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/>
          <p:cNvPicPr>
            <a:picLocks noChangeAspect="1" noChangeArrowheads="1"/>
          </p:cNvPicPr>
          <p:nvPr/>
        </p:nvPicPr>
        <p:blipFill>
          <a:blip r:embed="rId2" cstate="print"/>
          <a:srcRect t="9500" r="75" b="9600"/>
          <a:stretch>
            <a:fillRect/>
          </a:stretch>
        </p:blipFill>
        <p:spPr bwMode="auto">
          <a:xfrm>
            <a:off x="508000" y="1036320"/>
            <a:ext cx="8121904" cy="493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31858-E891-4BA4-B3BC-1C1A23BDA4D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0624" t="45000" r="626" b="27501"/>
          <a:stretch>
            <a:fillRect/>
          </a:stretch>
        </p:blipFill>
        <p:spPr bwMode="auto">
          <a:xfrm>
            <a:off x="685800" y="12192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752600"/>
            <a:ext cx="3315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indent="-346075"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sz="2800" i="1" dirty="0" smtClean="0">
                <a:solidFill>
                  <a:schemeClr val="bg1"/>
                </a:solidFill>
                <a:latin typeface="+mj-lt"/>
              </a:rPr>
              <a:t>(Thomas) Jefferson</a:t>
            </a:r>
            <a:endParaRPr lang="es-PR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2000" b="1" dirty="0" smtClean="0"/>
              <a:t>Pregunta #</a:t>
            </a:r>
            <a:r>
              <a:rPr lang="en-US" sz="2000" b="1" dirty="0" smtClean="0"/>
              <a:t>63</a:t>
            </a:r>
            <a:endParaRPr lang="en-US" sz="2000" b="1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3048000"/>
          </a:xfrm>
        </p:spPr>
        <p:txBody>
          <a:bodyPr/>
          <a:lstStyle/>
          <a:p>
            <a:pPr algn="ctr">
              <a:buNone/>
            </a:pPr>
            <a:r>
              <a:rPr lang="es-PR" sz="6600" b="1" i="1" dirty="0" smtClean="0">
                <a:solidFill>
                  <a:schemeClr val="tx2"/>
                </a:solidFill>
              </a:rPr>
              <a:t>¿</a:t>
            </a:r>
            <a:r>
              <a:rPr lang="es-PR" sz="6600" b="1" i="1" dirty="0" smtClean="0">
                <a:solidFill>
                  <a:schemeClr val="tx2"/>
                </a:solidFill>
              </a:rPr>
              <a:t>Cuándo fue adoptada la Declaración de </a:t>
            </a:r>
            <a:r>
              <a:rPr lang="es-PR" sz="6600" b="1" i="1" dirty="0" smtClean="0">
                <a:solidFill>
                  <a:schemeClr val="tx2"/>
                </a:solidFill>
              </a:rPr>
              <a:t>Independencia?</a:t>
            </a:r>
          </a:p>
          <a:p>
            <a:pPr>
              <a:buNone/>
            </a:pPr>
            <a:endParaRPr lang="en-US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 cstate="print"/>
          <a:srcRect t="10000" b="10000"/>
          <a:stretch>
            <a:fillRect/>
          </a:stretch>
        </p:blipFill>
        <p:spPr bwMode="auto">
          <a:xfrm>
            <a:off x="533400" y="1447800"/>
            <a:ext cx="812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D4347-DDB8-4C23-8D59-ECD17AA59C6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0624" t="45000" r="626" b="27501"/>
          <a:stretch>
            <a:fillRect/>
          </a:stretch>
        </p:blipFill>
        <p:spPr bwMode="auto">
          <a:xfrm>
            <a:off x="609600" y="3962400"/>
            <a:ext cx="3276600" cy="14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4419600"/>
            <a:ext cx="3265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indent="-346075"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sz="2600" i="1" dirty="0" smtClean="0">
                <a:solidFill>
                  <a:schemeClr val="bg1"/>
                </a:solidFill>
                <a:latin typeface="+mj-lt"/>
              </a:rPr>
              <a:t>el 4 de julio de 1776</a:t>
            </a:r>
            <a:endParaRPr lang="es-PR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pakalert.files.wordpress.com/2009/01/world-map-1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2801600" cy="878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3559175" y="2989263"/>
            <a:ext cx="2270125" cy="668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455663">
            <a:off x="914400" y="3106738"/>
            <a:ext cx="914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2DB1A-6847-475B-8C6E-3EFD487CAD1D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The Landing of Colum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1373188"/>
            <a:ext cx="6475412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dirty="0" smtClean="0"/>
              <a:t>Cristóbal Col</a:t>
            </a:r>
            <a:r>
              <a:rPr lang="es-PR" dirty="0" smtClean="0">
                <a:cs typeface="Courier New"/>
              </a:rPr>
              <a:t>ó</a:t>
            </a:r>
            <a:r>
              <a:rPr lang="es-PR" dirty="0" smtClean="0"/>
              <a:t>n lleg</a:t>
            </a:r>
            <a:r>
              <a:rPr lang="es-PR" dirty="0" smtClean="0">
                <a:cs typeface="Courier New"/>
              </a:rPr>
              <a:t>ó</a:t>
            </a:r>
            <a:r>
              <a:rPr lang="es-PR" dirty="0" smtClean="0"/>
              <a:t> a América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E74A0-AF4C-4F73-A9C2-4BC38B00652A}" type="slidenum">
              <a:rPr lang="es-PR" smtClean="0"/>
              <a:pPr>
                <a:defRPr/>
              </a:pPr>
              <a:t>5</a:t>
            </a:fld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2000" b="1" dirty="0" smtClean="0"/>
              <a:t>Pregunta </a:t>
            </a:r>
            <a:r>
              <a:rPr lang="en-US" sz="2000" b="1" dirty="0" smtClean="0"/>
              <a:t>#59</a:t>
            </a:r>
            <a:endParaRPr lang="en-US" sz="2000" b="1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600200"/>
            <a:ext cx="86868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s-PR" sz="5500" b="1" i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NewRomanPS-BoldMT"/>
              </a:rPr>
              <a:t>¿Quiénes vivían en los Estados Unidos antes de la llegada de los europeos?</a:t>
            </a:r>
            <a:endParaRPr lang="en-US" sz="55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10000" r="75" b="9600"/>
          <a:stretch>
            <a:fillRect/>
          </a:stretch>
        </p:blipFill>
        <p:spPr bwMode="auto">
          <a:xfrm>
            <a:off x="508000" y="1886895"/>
            <a:ext cx="8121904" cy="472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/>
          </p:cNvSpPr>
          <p:nvPr/>
        </p:nvSpPr>
        <p:spPr bwMode="auto">
          <a:xfrm>
            <a:off x="6096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Pregunta #59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0624" t="45000" r="626" b="27501"/>
          <a:stretch>
            <a:fillRect/>
          </a:stretch>
        </p:blipFill>
        <p:spPr bwMode="auto">
          <a:xfrm>
            <a:off x="838200" y="2133600"/>
            <a:ext cx="3429000" cy="300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2438400"/>
            <a:ext cx="3505200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 eaLnBrk="0" hangingPunct="0">
              <a:lnSpc>
                <a:spcPct val="150000"/>
              </a:lnSpc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sz="28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Indios </a:t>
            </a:r>
            <a:r>
              <a:rPr lang="es-PR" sz="28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americanos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46075" lvl="0" indent="-346075" eaLnBrk="0" hangingPunct="0">
              <a:lnSpc>
                <a:spcPct val="150000"/>
              </a:lnSpc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lang="es-PR" sz="28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Nativos </a:t>
            </a:r>
            <a:r>
              <a:rPr lang="es-PR" sz="28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/>
              </a:rPr>
              <a:t>americanos</a:t>
            </a:r>
            <a:endParaRPr lang="es-PR" sz="28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4.bp.blogspot.com/_zLYDH1KfaG8/TBb3ROaDBiI/AAAAAAAAAj0/zhQ4sZAmJ8E/s640/jamestown-1650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638800" cy="494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dirty="0" smtClean="0"/>
              <a:t>Los Colonos (</a:t>
            </a:r>
            <a:r>
              <a:rPr lang="es-PR" dirty="0" err="1" smtClean="0"/>
              <a:t>Colonistas</a:t>
            </a:r>
            <a:r>
              <a:rPr lang="es-PR" dirty="0" smtClean="0"/>
              <a:t>) </a:t>
            </a:r>
            <a:br>
              <a:rPr lang="es-PR" dirty="0" smtClean="0"/>
            </a:br>
            <a:r>
              <a:rPr lang="es-PR" dirty="0" smtClean="0"/>
              <a:t>vinieron a América a vivir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85284-4E8A-4C32-B86C-08420DBFFA90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faculty.unlv.edu/pwerth/Map-Euro1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419225"/>
            <a:ext cx="51530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R" dirty="0" smtClean="0"/>
              <a:t>Vinieron de Gran </a:t>
            </a:r>
            <a:r>
              <a:rPr lang="es-PR" dirty="0" smtClean="0"/>
              <a:t>Bretaña - Inglaterra</a:t>
            </a:r>
            <a:endParaRPr lang="es-PR" dirty="0"/>
          </a:p>
        </p:txBody>
      </p:sp>
      <p:sp>
        <p:nvSpPr>
          <p:cNvPr id="3" name="Right Arrow 2"/>
          <p:cNvSpPr/>
          <p:nvPr/>
        </p:nvSpPr>
        <p:spPr>
          <a:xfrm>
            <a:off x="1993900" y="34290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357</Words>
  <Application>Microsoft Office PowerPoint</Application>
  <PresentationFormat>On-screen Show (4:3)</PresentationFormat>
  <Paragraphs>90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Lección 2:   La Historia Americana  A: Los Colonos y La Independencia</vt:lpstr>
      <vt:lpstr>Los Colonos </vt:lpstr>
      <vt:lpstr>Los Exploradores</vt:lpstr>
      <vt:lpstr>Slide 4</vt:lpstr>
      <vt:lpstr>Cristóbal Colón llegó a América</vt:lpstr>
      <vt:lpstr>Pregunta #59</vt:lpstr>
      <vt:lpstr>Slide 7</vt:lpstr>
      <vt:lpstr>Los Colonos (Colonistas)  vinieron a América a vivir</vt:lpstr>
      <vt:lpstr>Vinieron de Gran Bretaña - Inglaterra</vt:lpstr>
      <vt:lpstr>Pregunta #58</vt:lpstr>
      <vt:lpstr>Los colonos vinieron para obtener:</vt:lpstr>
      <vt:lpstr>Pregunta #60</vt:lpstr>
      <vt:lpstr>Los esclavos trabajaban sin pago.</vt:lpstr>
      <vt:lpstr>El día de Acción de Gracias es un día Feriado Americano</vt:lpstr>
      <vt:lpstr>Pregunta #64</vt:lpstr>
      <vt:lpstr>Pregunta #64</vt:lpstr>
      <vt:lpstr>Independencia Americana</vt:lpstr>
      <vt:lpstr>La Gran Bretaña</vt:lpstr>
      <vt:lpstr>El Rey de la Gran Bretaña</vt:lpstr>
      <vt:lpstr>El rey puso impuestos muy altos</vt:lpstr>
      <vt:lpstr>La Guerra Revolucionaria, 1775</vt:lpstr>
      <vt:lpstr>El ejército de Gran Bretaña</vt:lpstr>
      <vt:lpstr>Pregunta #61</vt:lpstr>
      <vt:lpstr>Slide 24</vt:lpstr>
      <vt:lpstr>Pregunta #69</vt:lpstr>
      <vt:lpstr>Slide 26</vt:lpstr>
      <vt:lpstr>Pregunta #70</vt:lpstr>
      <vt:lpstr>Slide 28</vt:lpstr>
      <vt:lpstr>Los Americanos ganaron la guerra</vt:lpstr>
      <vt:lpstr>La Declaración de la Independencia dice que los EE.UU. era libre</vt:lpstr>
      <vt:lpstr>Pregunta #62</vt:lpstr>
      <vt:lpstr>Slide 32</vt:lpstr>
      <vt:lpstr>Pregunta #63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dtorres</cp:lastModifiedBy>
  <cp:revision>86</cp:revision>
  <dcterms:created xsi:type="dcterms:W3CDTF">2011-01-10T14:46:22Z</dcterms:created>
  <dcterms:modified xsi:type="dcterms:W3CDTF">2011-09-07T22:50:48Z</dcterms:modified>
</cp:coreProperties>
</file>