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5" r:id="rId2"/>
    <p:sldId id="364" r:id="rId3"/>
    <p:sldId id="360" r:id="rId4"/>
    <p:sldId id="365" r:id="rId5"/>
    <p:sldId id="409" r:id="rId6"/>
    <p:sldId id="349" r:id="rId7"/>
    <p:sldId id="401" r:id="rId8"/>
    <p:sldId id="403" r:id="rId9"/>
    <p:sldId id="404" r:id="rId10"/>
    <p:sldId id="358" r:id="rId11"/>
    <p:sldId id="362" r:id="rId12"/>
    <p:sldId id="416" r:id="rId13"/>
    <p:sldId id="290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F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6174A0-48E9-4BB2-A860-7E1376984922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F1E306-0664-48C6-8A4B-5EA62725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1D88-4D53-4CD6-8B05-C993990B81FB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1271-CDA5-48E2-B474-21A6B1983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C285-7994-4F60-BB97-AB15C8D902B5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EA09-AC7A-497B-A6C1-AE5CB0259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4AF8-1531-4CF3-B287-6645601A4017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51B1-C7A3-4D53-9115-4A097A86E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B781-EF7E-4D06-9F7B-D9BAB555FA12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1655-6DF0-403E-8F42-DF039368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DDD9-B809-4414-9C65-7B9348E67F82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09CE-4EF7-4E9D-8937-05ED1539E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B5AC-ABD5-4534-9F01-A0A1A9F25890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40DE-AC82-4480-A09A-FC9D6E414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CA4D-43CD-44E2-949E-7858114C98DE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546A-7BAC-4DBB-AFAB-25D9E2FD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F09E-7F8E-43C0-9BBD-0CEA3F62AFA3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E016-2493-4272-BA36-42BB830CC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1A31-96FF-4FAB-9162-F9B5B23DCBF9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4734-92EB-4E5E-AADF-1084B533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2F9D-5FF5-4A44-970B-A08F2533C377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CFF0-DC4C-4D75-80E2-074F6817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B946-4702-4FF9-B4E0-4DBB61B829CE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167F-7BEE-47C1-AA55-7441A4EF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1C5469-2808-45D0-9010-E05E6675ACA6}" type="datetime1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00215-8DC6-4E3D-9FAF-90B9CA61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3 </a:t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Government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8449B8-9F7F-4E31-88E3-FC73A490261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09600" y="2895600"/>
            <a:ext cx="8077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A</a:t>
            </a:r>
            <a:r>
              <a:rPr lang="en-US" sz="4000" b="1" dirty="0">
                <a:latin typeface="Calibri" pitchFamily="34" charset="0"/>
              </a:rPr>
              <a:t>: Principles </a:t>
            </a:r>
            <a:r>
              <a:rPr lang="en-US" sz="4000" b="1" dirty="0" smtClean="0">
                <a:latin typeface="Calibri" pitchFamily="34" charset="0"/>
              </a:rPr>
              <a:t>of American Democracy</a:t>
            </a:r>
          </a:p>
          <a:p>
            <a:endParaRPr lang="en-US" sz="40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Questions: 1, 3, 2, 66, 67, 5, 4, 7, 6, 10</a:t>
            </a:r>
          </a:p>
          <a:p>
            <a:pPr algn="ctr"/>
            <a:endParaRPr lang="en-US" sz="6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B43F5-A276-4C44-B102-59C1934CFFA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0F326-E6AA-4E48-B89A-FC43BFA1F16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885D6-93C2-4A5D-9202-7A1E846138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0936E-A73E-4708-9BB5-A7A10EB5752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4DCF9-EEDC-4FA0-9612-3D9F91B88E3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1414C-DB00-4F67-978F-7D85723AC3D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08000" y="3810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2B740-5D4D-442B-ADCE-64975597611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66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2CBC2-515C-4613-A2DD-BD2C928D05D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08000" y="3810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 cstate="print"/>
          <a:srcRect l="3279" t="10338" r="46721" b="69743"/>
          <a:stretch>
            <a:fillRect/>
          </a:stretch>
        </p:blipFill>
        <p:spPr bwMode="auto">
          <a:xfrm>
            <a:off x="4572000" y="4271963"/>
            <a:ext cx="4064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29F12-EE7F-4B83-93BD-08524F357BB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home.comcast.net/~DiazStudents/AmericanRevolutionAlexanderHam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295400"/>
            <a:ext cx="3629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www.freeinfosociety.com/media/images/1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38275"/>
            <a:ext cx="3810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2"/>
          <p:cNvSpPr txBox="1">
            <a:spLocks noChangeArrowheads="1"/>
          </p:cNvSpPr>
          <p:nvPr/>
        </p:nvSpPr>
        <p:spPr bwMode="auto">
          <a:xfrm rot="-167524">
            <a:off x="2352675" y="57150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57349" name="TextBox 3"/>
          <p:cNvSpPr txBox="1">
            <a:spLocks noChangeArrowheads="1"/>
          </p:cNvSpPr>
          <p:nvPr/>
        </p:nvSpPr>
        <p:spPr bwMode="auto">
          <a:xfrm rot="10800000">
            <a:off x="6665913" y="53340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Calibri" pitchFamily="34" charset="0"/>
            </a:endParaRPr>
          </a:p>
        </p:txBody>
      </p:sp>
      <p:pic>
        <p:nvPicPr>
          <p:cNvPr id="57350" name="Picture 2" descr="http://www.famous-people.info/pictures/James-Mad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1262063"/>
            <a:ext cx="44481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Box 4"/>
          <p:cNvSpPr txBox="1">
            <a:spLocks noChangeArrowheads="1"/>
          </p:cNvSpPr>
          <p:nvPr/>
        </p:nvSpPr>
        <p:spPr bwMode="auto">
          <a:xfrm>
            <a:off x="852024" y="6007100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James Madison</a:t>
            </a:r>
          </a:p>
        </p:txBody>
      </p:sp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5" cstate="print"/>
          <a:srcRect l="50000" t="10690" b="10156"/>
          <a:stretch>
            <a:fillRect/>
          </a:stretch>
        </p:blipFill>
        <p:spPr bwMode="auto">
          <a:xfrm>
            <a:off x="4724400" y="1320800"/>
            <a:ext cx="4064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5257800" y="6019800"/>
            <a:ext cx="3165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Thomas Jefferson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F4005-CDD2-4F2B-8652-5BD53D76F56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Federalists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36409-C23A-472E-A801-343FB9AADA63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8376" name="Picture 2" descr="http://mansfield.edu/student-affairs/media/images/Washington-DC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4639" r="3371"/>
          <a:stretch>
            <a:fillRect/>
          </a:stretch>
        </p:blipFill>
        <p:spPr>
          <a:xfrm>
            <a:off x="4343400" y="2119313"/>
            <a:ext cx="4648200" cy="3486150"/>
          </a:xfrm>
          <a:noFill/>
        </p:spPr>
      </p:pic>
      <p:pic>
        <p:nvPicPr>
          <p:cNvPr id="58377" name="Picture 2" descr="http://www.famous-people.info/pictures/James-Madis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26"/>
          <a:stretch>
            <a:fillRect/>
          </a:stretch>
        </p:blipFill>
        <p:spPr>
          <a:xfrm>
            <a:off x="381000" y="1676400"/>
            <a:ext cx="376555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Federalist Papers</a:t>
            </a:r>
          </a:p>
        </p:txBody>
      </p:sp>
      <p:pic>
        <p:nvPicPr>
          <p:cNvPr id="59394" name="Picture 2" descr="http://www.state-guides.com/ny/NY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047875"/>
            <a:ext cx="4800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 t="10000" r="50000" b="10000"/>
          <a:stretch>
            <a:fillRect/>
          </a:stretch>
        </p:blipFill>
        <p:spPr bwMode="auto">
          <a:xfrm>
            <a:off x="4470400" y="1578189"/>
            <a:ext cx="4064000" cy="4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http://www.famous-people.info/pictures/James-Mad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408113"/>
            <a:ext cx="19192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15087-E8DE-42D6-980C-4104C19E30E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A4AA2-6F02-4D4F-9D7B-72E7D10C1DF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67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9209</TotalTime>
  <Words>81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 3  American Government</vt:lpstr>
      <vt:lpstr>Slide 2</vt:lpstr>
      <vt:lpstr>Slide 3</vt:lpstr>
      <vt:lpstr>Slide 4</vt:lpstr>
      <vt:lpstr>Slide 5</vt:lpstr>
      <vt:lpstr>Slide 6</vt:lpstr>
      <vt:lpstr>Federalists</vt:lpstr>
      <vt:lpstr>The Federalist Papers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 </cp:lastModifiedBy>
  <cp:revision>171</cp:revision>
  <dcterms:created xsi:type="dcterms:W3CDTF">2010-10-17T14:08:36Z</dcterms:created>
  <dcterms:modified xsi:type="dcterms:W3CDTF">2011-03-01T17:22:45Z</dcterms:modified>
</cp:coreProperties>
</file>