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03" r:id="rId2"/>
    <p:sldId id="400" r:id="rId3"/>
    <p:sldId id="337" r:id="rId4"/>
    <p:sldId id="329" r:id="rId5"/>
    <p:sldId id="338" r:id="rId6"/>
    <p:sldId id="360" r:id="rId7"/>
    <p:sldId id="359" r:id="rId8"/>
    <p:sldId id="312" r:id="rId9"/>
    <p:sldId id="361" r:id="rId10"/>
    <p:sldId id="362" r:id="rId11"/>
    <p:sldId id="380" r:id="rId12"/>
    <p:sldId id="364" r:id="rId13"/>
    <p:sldId id="401" r:id="rId14"/>
    <p:sldId id="368" r:id="rId15"/>
    <p:sldId id="367" r:id="rId16"/>
    <p:sldId id="396" r:id="rId17"/>
    <p:sldId id="366" r:id="rId18"/>
    <p:sldId id="381" r:id="rId19"/>
    <p:sldId id="290" r:id="rId20"/>
    <p:sldId id="282" r:id="rId21"/>
    <p:sldId id="289" r:id="rId22"/>
    <p:sldId id="387" r:id="rId23"/>
    <p:sldId id="373" r:id="rId24"/>
    <p:sldId id="257" r:id="rId25"/>
    <p:sldId id="378" r:id="rId26"/>
    <p:sldId id="283" r:id="rId27"/>
    <p:sldId id="285" r:id="rId28"/>
    <p:sldId id="375" r:id="rId29"/>
    <p:sldId id="376" r:id="rId30"/>
    <p:sldId id="374" r:id="rId31"/>
    <p:sldId id="267" r:id="rId32"/>
    <p:sldId id="268" r:id="rId33"/>
    <p:sldId id="377" r:id="rId34"/>
    <p:sldId id="38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3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0" autoAdjust="0"/>
    <p:restoredTop sz="94718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0ABD4-093D-4CBA-ABB3-96BFC321579C}" type="datetimeFigureOut">
              <a:rPr lang="en-US" smtClean="0"/>
              <a:pPr/>
              <a:t>3/7/2011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4A662-3DCC-472B-A90E-D88A3C3A1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56094-E423-4A6A-AD60-F5214A9F18C5}" type="slidenum">
              <a:rPr lang="en-US"/>
              <a:pPr/>
              <a:t>1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4ECE-FBB8-4427-AF85-A24865365A36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8EEC-518C-47B1-A108-9F9B9EEFE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D763-B6F7-4ECC-99FF-F7715DDC6B2A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D11C3-6C0D-41A8-8B0B-A2F27A14F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7D97-5760-4274-A899-A57D6326F956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3E140-61CC-4AA1-AAF9-045932793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455E0-225B-4CC9-A5F1-10F0D0F4CF5E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DE81-DA4B-4027-B42C-D56D11F87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B2CF-987E-41A3-ADF7-24DAA8C4CD75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F706A-A592-4F38-B5FC-54E0ECC2D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05C11-E0CA-4131-8F33-22CF1F41D958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BE5E9-B37C-45E1-959C-F3DDAF05D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577F-07C6-41E1-AE0A-E331ECA007D5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11B8-57D9-4C3C-983A-B3C5D441E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0B42-EC0C-4669-B636-22B2AD816EF0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80E9F-225D-4559-9553-5A9853841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FCF35-70F6-4E07-B1E6-F35B4FCAD8BF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FF60-E927-490D-8FBA-C8452DC9E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D91A-5E44-451F-A260-5AE1D786B73E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4B35-0FA4-46D5-972B-5C22A967C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0F2-9130-41D3-A144-4FA40A36D725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693-CB34-48C1-A651-F9483E78F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A7BFE0-1F07-407F-BB9F-B920FD0F53FE}" type="datetimeFigureOut">
              <a:rPr lang="en-US"/>
              <a:pPr>
                <a:defRPr/>
              </a:pPr>
              <a:t>3/7/2011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2B4146-D90A-4EE5-8B36-E1F93E4BE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upload.wikimedia.org/wikipedia/commons/2/2c/Lyndon_Johnson_signing_Civil_Rights_Act,_2_July,_1964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5</a:t>
            </a:r>
            <a:br>
              <a:rPr lang="en-US" sz="6600" b="1" dirty="0" smtClean="0">
                <a:solidFill>
                  <a:srgbClr val="142F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American History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85800" y="2895600"/>
            <a:ext cx="7772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Calibri" pitchFamily="34" charset="0"/>
              </a:rPr>
              <a:t>C: Recent American History &amp; Other Important Historical Information</a:t>
            </a: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r>
              <a:rPr lang="en-US" sz="3600" b="1" u="sng" dirty="0" smtClean="0">
                <a:latin typeface="Calibri" pitchFamily="34" charset="0"/>
              </a:rPr>
              <a:t>Section: Civil Rights  </a:t>
            </a:r>
          </a:p>
          <a:p>
            <a:pPr algn="ctr"/>
            <a:endParaRPr lang="en-US" sz="1200" b="1" dirty="0" smtClean="0">
              <a:latin typeface="Calibri" pitchFamily="34" charset="0"/>
            </a:endParaRPr>
          </a:p>
          <a:p>
            <a:pPr algn="ctr"/>
            <a:r>
              <a:rPr lang="en-US" sz="3200" b="1" dirty="0" smtClean="0">
                <a:latin typeface="Calibri" pitchFamily="34" charset="0"/>
              </a:rPr>
              <a:t>Questions: 4, 48, 77, 38, 12, 84, 85, 51, 28 </a:t>
            </a:r>
            <a:endParaRPr lang="en-US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astro.temple.edu/~dcm/Susan_B_Anthony_Tri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581025"/>
            <a:ext cx="3028950" cy="513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2" name="Picture 2" descr="http://t2.gstatic.com/images?q=tbn:ANd9GcTTlGbIj9VA4MrrJhuZxNiHGjaNCEspP7TMFfivac8EcSgTz5VE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" y="838200"/>
            <a:ext cx="3629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www.eyeonlifemag.com/storage/roberta/lucy%20burns.jpg?__SQUARESPACE_CACHEVERSION=12662937295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419225"/>
            <a:ext cx="37147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4" descr="http://lookhowfarwevecome.net/images/postings/today-in-history-happy-19th-amendment-thanks-for-voting-wo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2009775"/>
            <a:ext cx="49911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2743200"/>
            <a:ext cx="2971800" cy="10668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4572000" y="60198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Question # 48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American History</a:t>
            </a:r>
          </a:p>
        </p:txBody>
      </p:sp>
      <p:sp>
        <p:nvSpPr>
          <p:cNvPr id="49154" name="TextBox 2"/>
          <p:cNvSpPr txBox="1">
            <a:spLocks noChangeArrowheads="1"/>
          </p:cNvSpPr>
          <p:nvPr/>
        </p:nvSpPr>
        <p:spPr bwMode="auto">
          <a:xfrm>
            <a:off x="381000" y="2590800"/>
            <a:ext cx="84582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6600" b="1" dirty="0">
                <a:latin typeface="Calibri" pitchFamily="34" charset="0"/>
              </a:rPr>
              <a:t>The Civil Rights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84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Segregation = Separation</a:t>
            </a:r>
          </a:p>
        </p:txBody>
      </p:sp>
      <p:pic>
        <p:nvPicPr>
          <p:cNvPr id="51202" name="Picture 2" descr="http://cache2.artprintimages.com/p/LRG/26/2699/2JRUD00Z/art-print/stan-wayman-african-american-citizens-sitting-in-the-rear-of-the-bus-in-compliance-with-florida-segregation-l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669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4" descr="http://www.inquisitr.com/wp-content/limbaugh-segregati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0" y="1685925"/>
            <a:ext cx="47625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 descr="http://temple3.files.wordpress.com/2007/09/whites-onl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" y="4924425"/>
            <a:ext cx="41338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2"/>
          <p:cNvSpPr txBox="1">
            <a:spLocks noChangeArrowheads="1"/>
          </p:cNvSpPr>
          <p:nvPr/>
        </p:nvSpPr>
        <p:spPr bwMode="auto">
          <a:xfrm>
            <a:off x="5105400" y="5411788"/>
            <a:ext cx="36576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u="sng">
                <a:latin typeface="Calibri" pitchFamily="34" charset="0"/>
              </a:rPr>
              <a:t>Discrimination</a:t>
            </a:r>
          </a:p>
          <a:p>
            <a:endParaRPr lang="en-US" sz="4400" u="sng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The Supreme Court’s decision to end segregation in schools - 1954</a:t>
            </a:r>
            <a:endParaRPr lang="en-US" b="1" dirty="0"/>
          </a:p>
        </p:txBody>
      </p:sp>
      <p:pic>
        <p:nvPicPr>
          <p:cNvPr id="53250" name="Picture 2" descr="http://gothamgazette.com/graphics/segregation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714500"/>
            <a:ext cx="464502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https://eastchestermhs.wikispaces.com/file/view/segregation.JPG/30211900/segreg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743075"/>
            <a:ext cx="49339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Little Rock Nine</a:t>
            </a:r>
          </a:p>
        </p:txBody>
      </p:sp>
      <p:pic>
        <p:nvPicPr>
          <p:cNvPr id="54274" name="Picture 2" descr="http://course.cas.sc.edu/germanyk/post1945/images/The%20Southern%20Problem/AR_Little_Rock_N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562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AutoShape 2" descr="data:image/jpg;base64,/9j/4AAQSkZJRgABAQAAAQABAAD/2wBDAAkGBwgHBgkIBwgKCgkLDRYPDQwMDRsUFRAWIB0iIiAdHx8kKDQsJCYxJx8fLT0tMTU3Ojo6Iys/RD84QzQ5Ojf/2wBDAQoKCg0MDRoPDxo3JR8lNzc3Nzc3Nzc3Nzc3Nzc3Nzc3Nzc3Nzc3Nzc3Nzc3Nzc3Nzc3Nzc3Nzc3Nzc3Nzc3Nzf/wAARCACiAOUDASIAAhEBAxEB/8QAHAAAAQUBAQEAAAAAAAAAAAAAAwACBAUGAQcI/8QASRAAAgEDAgIHBAUJBQYHAQAAAQIDAAQRBSESMQYTIkFRYXFygZGxFCMyocEHFSQlM0Jic9E1UnSy8ERTY4KzwhYXNEOSouHx/8QAFQEBAQAAAAAAAAAAAAAAAAAAAAH/xAAVEQEBAAAAAAAAAAAAAAAAAAAAEf/aAAwDAQACEQMRAD8A9OnI65t/3jXZD2U/l/1rk3EJGLkF87muy7Kn8v8ArRIg66f1Q/uolmfqIfZHyoWuk/mh/d+FPsifo8XsihHNd5j/AA8nzWnKeyPSma9+75W0n/bTo/sL6ChHSaYzb11vCmv3UI4TkeXfTCfhSPrQ8476LBl/YS+i/OquX+1r326s4/2Ex8AvzqrlP64vR/HQjQQ/so/ZHyp6d3vocO8UfsiiqfsjwokOzvUq3OYJf4SDUU1SdJrt7OO2dUdvrVJ4RnO+w5+OPGhErpNbyXDxiORoz1SbhA2d8b58OdDjf6NYzJJK7ETBQ7cyNtzUU6ympajJZ30Qht0h6sszn7XjyAzv51nri61C0nk6pVkj42Vn4CeMZBB3OAds+G9FjcOyQaxfT526wcXn2OVGe9Sa3uLpOIJ2ivGMHYd/wrCjXrq4uNQMnW5un443WMEcKjhwwHjtvVtFNPbdGREyjMnZJUgBB+PhRI01gvBY26HYiMHHrRzUXT5DLZQvwcPZAIJ5Uck0IdnHfQpvst6V3emS54DQiPj9MX2TR2Jwaj5JvV9k0diQDQgSlxIxRgpCZGe+qbpWwfo9qL4IJhz7871cxIZZgoOMLz8OVVXSyIDo/qQH2epbBG+ABQgMEuL64LuoDRxlcn1pVCt1WSTjmkVMwxYyfI/1FKithc/tW9TSlO0f8vPzptwfrW9TSkbZPKPHzoIeu/2PIfQ/Kn2P7CI/wA0PXT+p5PT+lOsDm1hP8AoFr2wB8baX/trsf7NfQU3XzhE/w0vyWuxnsL6Cg61DfnXS2DTHOd6BpoexPPFPz40wkKckUBEP6Nceg+Yqsk/tm89v+lWCsPo1xj+6PmKrZSBrN5kj7f4UGhg/Yx+wKIh3BoEDr1UeGUnhG2ee1FRlyADQEJoF5As6kPuOBgMk7N3HaiMa6WIGaDA6laGKWQyFgShbgLndcg4577nn4VMt+KVrvrmgBkCIDJjJBGQR41pL6wtbw9TcovBIpXiK54TzyO8e6s9a6VGLoSyDgKgqmNixXkQD386CJDpz2UzNbhYY8qDERxM6cSnhLEAkEAkHFWUy3N1xRRzOkMYLBMcQUYyN/Hup0do81q8cx2gd1SQsQWBbIOf+Y+6rLQrP6O7ls8fAOMZ7OTyA+FBZaTHNFp0KXBzIBufEcx796kk0l2GB45rhoOZocpwhp550KZuwaAOcXo9k0ZjUbP6anmpqQxoG28vVTkkZUphhjO21QulUfF0c1ExE8At5CR3Y4TzNOlLFxwNg4+PKm9IrlR0W1JHPADbSY7s9k0GR1m5+hrZtG6cMsCHhB5YVf60qD0gn47PTAOM8MAH/ANVpUHolx+1b1NckOy+wfxpsrh3Zh2lJyGHKuM+Qo8E+YoI+uf2O9dsG/RIf5a0zXD+p5PdXLAcVlBj/AHa0DukB7Kf4Wb5ClE31aeyKZ0g2RP8ACzfIU2M/Vp7IoCMRTCxrhNNY0CZtu6gsRTmO1BJoDKwFrcbHHCMkd24qiubG+17pDfWenSG3tUfhubgeg7I8/T/+3Bfhs7t8ZCxZx475rukag2j9G7S5kSNZ7sdaxkDHiZsk4A3Y4x/Wg4OgGlQRr1ct2J0z9cJsN8sVEtr+40O8a2v7s3Viv/uyL9ZD6kfaXuzzHPlVxqvSVbHSF1CWLrDIxTAyu478HurE3etJqcsnWQtE0ikL2gynbxHf5UHoqOrjiVgyncEd9J27NZL8nN/JdaE0EuS1nKYhnnwntKPvI91ao70HZgGUE9w548agPbuGLDh7ZIHEN9xgHPmc/Gp4J4edNaMMDk7PwgjxwcigC0XEIXMcRiOAwK5JYnY5qTAjLNMzDAJwMd48a5KA6hWGwYFfdvT1NAem1wGuE0HTQp8dWxp5bagzH6s0Ecki9T0Io7NzqNn9OT2TRn5HFBGlYlgo/eXf7qB0kxN0W1TBU8Fq5VgfKioDJMqrzCA/Km9IWiHRzUoiuSbaTOPHhNBmbyGO/gs3cFisCAkj+EUqOJbdrGzAVgwhUMVzv2RSoNjLwCR85AzsKEjBnPCwIAwRnvxXZ2zM3hxGuk9mPJz2T8zQRtb20aX3U3Sz+hW/8sV3W99Fk88UzSiDY25/4YoH9ID2I/8ADzf5RXIj9TH7I+Vc6Q/Zi/w0/wDlFMhI6mP2R8qB786E23OnPyOaazcJAxnbNANz40I0R/LJ9KG4BG7YP3UEizhE4kgY7SAK2wPZJ329K0EMMdtpkcMMbuUjEaDOCQBtv3f676zUMrwxzOmzogIOAe+reLgvJVSWV4jGNyrcJIO/d8aDOdNpg4gsjptwkQLKGUgqMg7Z7iRv/o1SvZWsSwzLlpeAZYDAb186uulltDg9VeMCCdkkbbcbcyD76yVvKxeO1WQcTtu0jgAHzJ5Cg0f5PIxb2F1bsnbE3WNJkYYMMAeo4T8a1wIHfWesLrT9O0wwQ39p1/Vs2etH28HHripMeu6dFYRyveQcKxglQ4Lct9udBc5rtQI9VsHxi9ts/wA0VKSeOUAxSI48UYH5UBwKcMUEMdxTkbNAQ1w0s03NB0mhTnsGn70KfeNj5UEb/bo/ZNSH79s7VGz+mx+wflUk77ZoI9q6i6fstgooyDuDt8arekLMNH1AE9oQOMjkdjU63ZBO6uCNhgjuqt6SN+otRK47MBAx6UGcnTis7Hhd9rdeXoKVFH/o7PsIf0dOfPkKVBvZ95mzzzTiNo/NWps5HWv610ttF7J/H+lBE1rfRJPICmaTtp8HsCiazj8yS78hQ9JObCD2BQd6Q/Yi/wANOP8A6Chw7wx+yPlRukIAWDfnBP8A5BQbdh1EZ/hHyoOvQ5M8Knyx8Ke2/LnXCCVGCM52oAOxAGG5+HfVLq2vWOnFleUSyjYxxHJHqeQrPa50lurp5ba3PUQAspK/akGTzPh5CstMScDON6DRXvTPULnit7RUt4nGGYdpseRPL/W9bOxSbUui2nXhnkE5jKNMrkFmQlTk+O3f415NbntsfE16n+SLUopnvdBuwGjlXr4QfEYVgPuPuNBh9RW4tr+SFpJmAbI4nzRbizuD0fvNR4SIUKR8Z/eLMAQPcd6utXn6Ov0tUTzXQsZG4DIqrg93Fnnw59+N6tvyqKtn0YtLOzjVLdrgdlOQUA4+JIPnQeXW2oTQqVcJIP41yfjUwanHIO1CFPluKqcEHeujY8zQXIu4mGcA+RosNwEV5Yrn6NKv7PhJBJz4jlVMozuNqaznHnig990yQyaZayFmcvChJPfkDepkewNZnQDJDYx/RbWV8qvGzOVTOP3QfnV/aTGUHjjeJhzVvwNBKzml76aTXM+JoH5xmgzfsiKeW8ATQp89WfTNBH/26MfwkfdR5CADUbP6dGcj7JNPmfnQRo3kMsmMb4HvwKrukMhj6P6kRn9kUGfPb8amWsgVpAFy2Rg+4VA6TMJNBvyAVHBxEelBUISbCxYBcmBc5PlSriycOn2O4H1C9/lSoN3IGBIduJ/3ivLPpXW2EXofma5cH6+T1zSZuzF7JoI+s5/MkvpQNHY/m+DP9yia02NEm9P60HRz+r4PZ/GgP0hOUg/kT/5BUa2JNvF7A+VH6R/Ygx/uJ/8AJUa2P6PF7A+VAUsQah6lI6WFw0cgjdYmKu3JTjnUhmzVJ0qn6vRJ0ViWlxGoUbnJGfuoPN2kJPa5nvzQpXzjFT2tYxE3XMwkzgIv7vvqvkjKOUznB76DkW2451bdHtRbTdas7wSMgjlAkIOOw2zfcT8KqoxjNIjIOeRGD6UG71H8yaf07W0WFWsbcG3cOOLEhGCxz3A7ff51cflBtzbdEIIgT1aTqmCc4I4tvga87nee6aTUJElMc0g4pCNmkwCwz65Pvq61LpNe6x0aFnfBGMc8bCVVxxYD8+7OGHwHjQZNwGU57uVNEWRnNPbIRjSZ8KPGg4OyAOVBbfNFkzzySaFg486D1Xo9d3EqRs0sjdWo+rz3Y8Rz2rXwPmMEcjVF0emsb6wt2tODsxjAQYZNhtj7qNq2uWemadBPbSpdyO7KYIj9kA75J5b+W9BdM+BTDIT31WaXrFnq9v1lpLll/aRMMOh8x+NTBQG6xu40Od+w2T3VyhT/ALM0AOL9PQZ/cNHlbssfKomf1gnhwHBo8xPVNjnQRYyBM43O/d6CoWv8Q0bUFYnJi7l8DmpqRsGdjsOL8BUDXGUaPfMpUyGIqQTnI8fI0FfCIm06x4mAxCvMb0qhRXLxWVoeAMrQrw8VKg9Cuz9fIRXHfsw+yfxoJaO7uJ/o8sblG4XCknB/0KNJGY4lYug4Ac5BHj4igja2+NCm9n+tRdHlxptv7P40TWGVtCmZSCChIIPPnUDR3P5tt/IGgn9I5uza/wAmf/p1Fs5s2sP8tflS6SP9XZn/AIFx/wBOolg5+iweaL8qCTqGoW1jbm4upRHGCACSSSfICsj0l1QXd5EYVYJHH2GZSrENgnn7t6ubGa21zV7iM2sV5Baw5+vmMap2sNICOZ5AeO9YnpBJi9lKqqo7cQQE4Udw8aCPdXbFvqimOELnbs4GNvuqHGWMhDNxMaG5LniOM/dU28s1XTrK5hxhgVlIPNuI4+4UAAcBj310HO9DDHFdU4O9BMkAGnpGrylw/GMSjgXO32eYP+jVsHjPQpFUDrVvR1h791cj7h9wqovPoyRWnU5MhiJl35sWb8AKmTMh0GMjZ3nGQD3qHU/9h/5qCqffC95NDmyHwDypSHLjyFegm16E6LYC4kuRqd40asscjcYDEA/YXAGP4qCr6D6TpuqR6k2pRdc8UGYQWIUHx7smqvpVZWtpPF9CQqpRC25IyVB+ea0nRXX59X124WYqkZt2SKJVAVB4AAAVnelYZpYWBOAijHmBQa38m8zHT1QqCFZsOea75xTNb0ObTb46jYB5LCYkzxKOIx53OO/hJ7xy+Fef2Oo32nSo9ncPGVbIUHsnxyO+tmnT64UD9HR2OMndR86C56M307R28c4gWOJDAzIqghyzFVyOYx6592+l4gd9vdWI6OXP5/1Kea8keP63r0jWQgLknbI3I5Vsy3uoChqHOew3pXA4HfQrmVVhYlhQADfpyDv4DUmUngA76q/pi/T1OR9k0291JFQcs5oJ3GOA5PD61S9IJS+lXSjAPV8XDzOKDDqBubiRS2MPsDyxnY13XLj9S3B4QScrk92efrQZ/ry9vbqGwEjAxSqOjARRjh5IOVKg3uhW2lteanKurp1ks7cUPVkFBxMRucA8+6rK/l0aC2u2uNSzJbqC6LEWIJ2HzqoutMubHpTqIcIseQUYDHFk59/MiomqWM4fUBLFL1N1LAEYKeFsuMb0F1fDh6McGPswAcvI1D0bfTYdu4/OtTe9HL6fTJLZDAXZcDLEfhUOw6KanbWaROISVB+zJsfuoKfpIQYbMDf6mf8A6VH6PaNNqNnG3GYYViB6zhzvjuHfU/WNCuJ7vTrZ1HDh1lKNxFFZccR8q09okMPVRRLiFYuqCDmOEgY+APwoPNNXt5OiSw2Oj3LOJ0aV5GReJzwqF+Hd4ZNYPXbZ4zHP1bNCw4RLzBkG7DyO+d8eVehdPoZZE05MjhS2dGOP3kU5/wAtY67iu7vTYY7K3muXubZVmWONmAIYFGzjmO17mxyJoM5YWzX19DaxAsZXC4Hh3/dmtZ0msnTS5SsXBGjKUAGMDixyqw6F/k91mfUFudSspLOAL2ZHcK2/PCg55V6hbdCtAihAm02C4fHakmBct8TQfNe4PDnPpXQdq9J/Kr0d0TTohe2aG3upp+pjt4lAj4VHabGPHG/nXnAiJ79vE5HzoJ9xaolj1wzkojbt3k8qGk5ayaNhv1vGpHdkYYfcnwNTs211pTosnA8VuvCWzmVwwyDjYc2xk9wqrSBgMbZPLByKCOWPFldjXCTnbYUcWrd5+6iCxyRxSFR6UVP6HyyR67CyA8JDBj4A7Z+JFWl9Z9fYX87OA8DRoVZe4k758sfOrjo7oMs2gRSWixRLNdiMzknifhYHtEAhFG3PnWk/8P6VaWN699cBg4Ek8LAhgrtwBuHmN849KI8h1KxuNPuGhuojHIp7+R8we8elR0JI2Pvr2fUejmk3qLHqNx9XYy9QA4PEFPDhue4PEMnkN6rH6O9ErSWdZbuBkiIZnUjIThydsniJORtyIFBkdBnWztHnywco6Bhy2KH8T8K3EV+WtoZG+08YY+pAP41W6xFplhP1OiSWjW7JkPGFc53yDj0FZ65lu2bg65ttgqHGPQCg1suoryJ9wqvvdS+qZQcetZSaK4YNII5mWPd33IUdxJ7qKb6zSJFlS6eUABgpVVz64zQWP09vpDOBncgCot9euQO7eoCXiyS4CFQx2OeWa1D9F3nseEgJdqDIG4sgj+6fDu3oKjTX4mDNkd/rUrXJs6S6hti+KjWcEsSkMMNjH2htXdXV5NOKAAsp4juBt8d6CpilzGuCNtuVKmJazrEpCDB3HaFKg+kmgzO0sltbvK3ZDFjnhHLmDvQ52E00Ftc2ytxNxrwhnVSu4JbAA5VlF1S+jH1+vTyEbEQQxAfErUJNbvJYWke+usN2QOtxwE9/ZG/Kg9Du7uCziMlzMkSjvc4rL6t00sBBJFp95G10fslQH4fHbxxnFY/WfonUGaeBJpWICmWViTn1NQLM28d71Rs4YwATG6vkkgkEYHKg2en6/a2c011qQkkkuE4TMoBwADz8BVJc9P8ASraYJZPdPGG4lDRg5A7snfHjzJp7W0Gp2rRScFuQv1bknAPfnJzyBFUdvbw6TeqEEDyzErEw4SCTsM57hufP4UF7aSP0kJljjlURtJJG0qgKGK5ZQOfLxz9qm29/b9H1t7G6i4+GJBxx3CBOLhGRnfHf7qtp5/zY7W9hbXNwkfA/c4ZzklmIbck1SPLa3EE/5wtJkKoeASOOAkDvBbfuoLkflEsLNCixWygdz365+5TQv/NaxDEC0VwoyRHOf+5APvrzvVl06aVfo8SQcK4PVgEH3cs5zyqv6iHOVlm4uWyCgv8Aphri9JbGOacwpcQSt1MMT5JjYgsG89lPxonQrT9Cu5CNRErTfumOZUx7iwz8KzkiB4kReS88nmaUMXVHsgZoNT0phgi6yK3tLiLjQgrMOFeWOLs53Bxgk4rKaXZS6ne29lbrxSTOEQchk+f+uVej/k0ihupdTjuh1olt4426z+6xYH5D4V53ZXkmi6vHcW5Uy2twWTjGQxUkb+NBqbDoIl5qUccWoJPalZg80EJJWSPAKYJHedj31Li6FaZHDqE1xqTEaczm4EaqGVQgZdjnBzkHnuMVSy9NZBdwTWOn29qkbzStCsjEPLKvCzZ8hyHKoVzr9/cz38qrDEb9I1uQoJDshB4v+Yjf1NBq7Ho4scunW1xdXQt9SsXnkhWYoOuVOLhwPLhPjtWUa96xeORxxOnA0sxZhwEj7RJzwjn7qtE6S9JtU1K0VbmEzm5BgPUpwxuylMDnhcE7HP3USXo5qN3a6lqF7LBG8Fy0d0CeEgkrxMABjGHBHiKCT0006x0/Ugun2sawog41WFsKTggszZBJz3eXfTdMtLOboXcOYkN7c330WJxApKOVHAgYnYHAPF3Zxip+o9Htcur2/sLrVbi7lhtFmCNI3BMeIhVA2GxB8skVDboxZC2suPVm4L2FpEjxwiOXqwyhsns8n7WP3QOfINNFp2nadrDBJbNUk+j5DyJs8LgS8ztlSp9xoFr0h0m00nSriS6tVMM3Bw8QdwvG6McAZUcJDZ8sVlJND0KO3LnVYHmez6xQJUwlwMEqQMkgg4HnnNZkxHfK8OeYoNzqmuaddpqOn3WrRvamwix1JfMlwqkdkgYI+yCG2rzqdJMrnIJHIk4qUqlWzk/CmmMySqijmfCghx200rdmNjjnhu/317ppGo6dJbxst7aMxC8YZxkEDcYJrw64keyvWQKGVdyrZwwx34I+dClupxKyseEjwA8P/wBoNw8ERubkAoVErAFTt7vvqFqgjGnzKI0yF2IUZrO6dfyJfJwYRHKqwO4Azvzq+1N1FrMucb8vKgjF+GGEBVOEHdSofEvVx4UkcIpUG34gzsOIkZUYxnGFH9a5HdW8cKlbcjDAMvWnuBGaHbKHlf6wrwjcY5jFOGnI9vI7SEMmGwO/Jx+NAe8vrBrY5tGOSNhMR31Xx3Vity0rWgRnyeIzHBO3ntyG/lSvI1isZZZW4URcnHPyqjaB5njD4mupRlICexGPFh3+/voLXUOkcRIttItlmuScngJK48zUvQ9ARZo7zUpPpF28fGMMVSMdwHnnvqPbabHZQKVPG7N23IwWOPlUq2kdFQglexjnmgsFlNjNZyO46pzxhyMkDhP2sc8bVmdYJm4Jo1xEVXGO7YZ29atdSnaWzQFd1yBkcuzVdwBrPhI3CePfigoZBQxkZwAfUVIYcyaYE2zQDySNlFdj4s/Yp6occqLChZsKN6CVouv3XR6/e7t4km4oikkTk4IzkH1Bwfj41m5nV5naVhxMcknvJ3Jrf6Zp0Zvry2kSNnSJIipHLJwT671kXt1Ezr1YOGxn02oIEUkIIycgeG9SUuIOLswOw8eA1JWJRjCAZ8BRCgUbgigVtqDwTRTWcVxHPE3FG8YUFT7870c6nqc6usj38iygCQSXnAJABwjiwN8Dbem2qoZoxIhZC24HPHfUvjsFt5x9HJk48IcclwB8edBEeSe4b69YmOQT1948hz8aiNA7Nt9GG+ezEW+dXl5KtvdTFbJYwY8KGX7JzzpqXLyWkMkdtGFRjGD4twgZPw++gpFgnY5V3GBnKwgbeNMaFm3a5mb34H3VoBHeMRDIUT6sJy7th99RE0uSWONuJQWOMY5b/wD5QUpt4z9rib1Yn8anaRAqXOI+yoyWxn+tHOn8JlLN2VjDAjbJNSNJhKRO5QAscCgqtYtuLUmKxFgwXkOewqrmt1B/Zkcu6toyBp141G450VLCxeQl0iGMfunFBjdMtQ95FhCcMDyq+1BVW2lAABIxU23gjWVxEFXAyCBUXUgOokHjy86CsLFVVdzgdxpU8qDjAzt4UqDXWf73sj8Kkxn6pvQUqVBWa8SNNwCd5Uz8aj9GQGjdm3ZpBknmaVKgu7kYhT2qiRchSpUElQDHuM9o8/YNQZAMOMUqVBSOo4m2HwrqKvDyHwpUqBygY5CrHS1HWjYfClSoDW8sgvpXEjB2TdgdzvVSiqZiSoJz4UqVAXhXs9kd/dSfYHG3pSpUHY5ZFeMq7AhtiDyoB3Qk7k0qVA2SWRzKXkdjg82JoLSyYZesfh2OOI45UqVAxpperJ6x85G/EaE8smR9Y+xOO0aVKgGZHMe7t3d9CklkHCBIwGe40qVAxppcH6x//ka480uD9Y/d+8aVKgb1sg5SP/8AI0xpHY9p2PqaVKg6WYcmPxpUqVB//9k="/>
          <p:cNvSpPr>
            <a:spLocks noChangeAspect="1" noChangeArrowheads="1"/>
          </p:cNvSpPr>
          <p:nvPr/>
        </p:nvSpPr>
        <p:spPr bwMode="auto">
          <a:xfrm>
            <a:off x="155575" y="-593725"/>
            <a:ext cx="1762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298" name="AutoShape 4" descr="data:image/jpg;base64,/9j/4AAQSkZJRgABAQAAAQABAAD/2wBDAAkGBwgHBgkIBwgKCgkLDRYPDQwMDRsUFRAWIB0iIiAdHx8kKDQsJCYxJx8fLT0tMTU3Ojo6Iys/RD84QzQ5Ojf/2wBDAQoKCg0MDRoPDxo3JR8lNzc3Nzc3Nzc3Nzc3Nzc3Nzc3Nzc3Nzc3Nzc3Nzc3Nzc3Nzc3Nzc3Nzc3Nzc3Nzc3Nzf/wAARCACiAOUDASIAAhEBAxEB/8QAHAAAAQUBAQEAAAAAAAAAAAAAAwACBAUGAQcI/8QASRAAAgEDAgIHBAUJBQYHAQAAAQIDAAQRBSESMQYTIkFRYXFygZGxFCMyocEHFSQlM0Jic9E1UnSy8ERTY4KzwhYXNEOSouHx/8QAFQEBAQAAAAAAAAAAAAAAAAAAAAH/xAAVEQEBAAAAAAAAAAAAAAAAAAAAEf/aAAwDAQACEQMRAD8A9OnI65t/3jXZD2U/l/1rk3EJGLkF87muy7Kn8v8ArRIg66f1Q/uolmfqIfZHyoWuk/mh/d+FPsifo8XsihHNd5j/AA8nzWnKeyPSma9+75W0n/bTo/sL6ChHSaYzb11vCmv3UI4TkeXfTCfhSPrQ8476LBl/YS+i/OquX+1r326s4/2Ex8AvzqrlP64vR/HQjQQ/so/ZHyp6d3vocO8UfsiiqfsjwokOzvUq3OYJf4SDUU1SdJrt7OO2dUdvrVJ4RnO+w5+OPGhErpNbyXDxiORoz1SbhA2d8b58OdDjf6NYzJJK7ETBQ7cyNtzUU6ympajJZ30Qht0h6sszn7XjyAzv51nri61C0nk6pVkj42Vn4CeMZBB3OAds+G9FjcOyQaxfT526wcXn2OVGe9Sa3uLpOIJ2ivGMHYd/wrCjXrq4uNQMnW5un443WMEcKjhwwHjtvVtFNPbdGREyjMnZJUgBB+PhRI01gvBY26HYiMHHrRzUXT5DLZQvwcPZAIJ5Uck0IdnHfQpvst6V3emS54DQiPj9MX2TR2Jwaj5JvV9k0diQDQgSlxIxRgpCZGe+qbpWwfo9qL4IJhz7871cxIZZgoOMLz8OVVXSyIDo/qQH2epbBG+ABQgMEuL64LuoDRxlcn1pVCt1WSTjmkVMwxYyfI/1FKithc/tW9TSlO0f8vPzptwfrW9TSkbZPKPHzoIeu/2PIfQ/Kn2P7CI/wA0PXT+p5PT+lOsDm1hP8AoFr2wB8baX/trsf7NfQU3XzhE/w0vyWuxnsL6Cg61DfnXS2DTHOd6BpoexPPFPz40wkKckUBEP6Nceg+Yqsk/tm89v+lWCsPo1xj+6PmKrZSBrN5kj7f4UGhg/Yx+wKIh3BoEDr1UeGUnhG2ee1FRlyADQEJoF5As6kPuOBgMk7N3HaiMa6WIGaDA6laGKWQyFgShbgLndcg4577nn4VMt+KVrvrmgBkCIDJjJBGQR41pL6wtbw9TcovBIpXiK54TzyO8e6s9a6VGLoSyDgKgqmNixXkQD386CJDpz2UzNbhYY8qDERxM6cSnhLEAkEAkHFWUy3N1xRRzOkMYLBMcQUYyN/Hup0do81q8cx2gd1SQsQWBbIOf+Y+6rLQrP6O7ls8fAOMZ7OTyA+FBZaTHNFp0KXBzIBufEcx796kk0l2GB45rhoOZocpwhp550KZuwaAOcXo9k0ZjUbP6anmpqQxoG28vVTkkZUphhjO21QulUfF0c1ExE8At5CR3Y4TzNOlLFxwNg4+PKm9IrlR0W1JHPADbSY7s9k0GR1m5+hrZtG6cMsCHhB5YVf60qD0gn47PTAOM8MAH/ANVpUHolx+1b1NckOy+wfxpsrh3Zh2lJyGHKuM+Qo8E+YoI+uf2O9dsG/RIf5a0zXD+p5PdXLAcVlBj/AHa0DukB7Kf4Wb5ClE31aeyKZ0g2RP8ACzfIU2M/Vp7IoCMRTCxrhNNY0CZtu6gsRTmO1BJoDKwFrcbHHCMkd24qiubG+17pDfWenSG3tUfhubgeg7I8/T/+3Bfhs7t8ZCxZx475rukag2j9G7S5kSNZ7sdaxkDHiZsk4A3Y4x/Wg4OgGlQRr1ct2J0z9cJsN8sVEtr+40O8a2v7s3Viv/uyL9ZD6kfaXuzzHPlVxqvSVbHSF1CWLrDIxTAyu478HurE3etJqcsnWQtE0ikL2gynbxHf5UHoqOrjiVgyncEd9J27NZL8nN/JdaE0EuS1nKYhnnwntKPvI91ao70HZgGUE9w548agPbuGLDh7ZIHEN9xgHPmc/Gp4J4edNaMMDk7PwgjxwcigC0XEIXMcRiOAwK5JYnY5qTAjLNMzDAJwMd48a5KA6hWGwYFfdvT1NAem1wGuE0HTQp8dWxp5bagzH6s0Ecki9T0Io7NzqNn9OT2TRn5HFBGlYlgo/eXf7qB0kxN0W1TBU8Fq5VgfKioDJMqrzCA/Km9IWiHRzUoiuSbaTOPHhNBmbyGO/gs3cFisCAkj+EUqOJbdrGzAVgwhUMVzv2RSoNjLwCR85AzsKEjBnPCwIAwRnvxXZ2zM3hxGuk9mPJz2T8zQRtb20aX3U3Sz+hW/8sV3W99Fk88UzSiDY25/4YoH9ID2I/8ADzf5RXIj9TH7I+Vc6Q/Zi/w0/wDlFMhI6mP2R8qB786E23OnPyOaazcJAxnbNANz40I0R/LJ9KG4BG7YP3UEizhE4kgY7SAK2wPZJ329K0EMMdtpkcMMbuUjEaDOCQBtv3f676zUMrwxzOmzogIOAe+reLgvJVSWV4jGNyrcJIO/d8aDOdNpg4gsjptwkQLKGUgqMg7Z7iRv/o1SvZWsSwzLlpeAZYDAb186uulltDg9VeMCCdkkbbcbcyD76yVvKxeO1WQcTtu0jgAHzJ5Cg0f5PIxb2F1bsnbE3WNJkYYMMAeo4T8a1wIHfWesLrT9O0wwQ39p1/Vs2etH28HHripMeu6dFYRyveQcKxglQ4Lct9udBc5rtQI9VsHxi9ts/wA0VKSeOUAxSI48UYH5UBwKcMUEMdxTkbNAQ1w0s03NB0mhTnsGn70KfeNj5UEb/bo/ZNSH79s7VGz+mx+wflUk77ZoI9q6i6fstgooyDuDt8arekLMNH1AE9oQOMjkdjU63ZBO6uCNhgjuqt6SN+otRK47MBAx6UGcnTis7Hhd9rdeXoKVFH/o7PsIf0dOfPkKVBvZ95mzzzTiNo/NWps5HWv610ttF7J/H+lBE1rfRJPICmaTtp8HsCiazj8yS78hQ9JObCD2BQd6Q/Yi/wANOP8A6Chw7wx+yPlRukIAWDfnBP8A5BQbdh1EZ/hHyoOvQ5M8Knyx8Ke2/LnXCCVGCM52oAOxAGG5+HfVLq2vWOnFleUSyjYxxHJHqeQrPa50lurp5ba3PUQAspK/akGTzPh5CstMScDON6DRXvTPULnit7RUt4nGGYdpseRPL/W9bOxSbUui2nXhnkE5jKNMrkFmQlTk+O3f415NbntsfE16n+SLUopnvdBuwGjlXr4QfEYVgPuPuNBh9RW4tr+SFpJmAbI4nzRbizuD0fvNR4SIUKR8Z/eLMAQPcd6utXn6Ov0tUTzXQsZG4DIqrg93Fnnw59+N6tvyqKtn0YtLOzjVLdrgdlOQUA4+JIPnQeXW2oTQqVcJIP41yfjUwanHIO1CFPluKqcEHeujY8zQXIu4mGcA+RosNwEV5Yrn6NKv7PhJBJz4jlVMozuNqaznHnig990yQyaZayFmcvChJPfkDepkewNZnQDJDYx/RbWV8qvGzOVTOP3QfnV/aTGUHjjeJhzVvwNBKzml76aTXM+JoH5xmgzfsiKeW8ATQp89WfTNBH/26MfwkfdR5CADUbP6dGcj7JNPmfnQRo3kMsmMb4HvwKrukMhj6P6kRn9kUGfPb8amWsgVpAFy2Rg+4VA6TMJNBvyAVHBxEelBUISbCxYBcmBc5PlSriycOn2O4H1C9/lSoN3IGBIduJ/3ivLPpXW2EXofma5cH6+T1zSZuzF7JoI+s5/MkvpQNHY/m+DP9yia02NEm9P60HRz+r4PZ/GgP0hOUg/kT/5BUa2JNvF7A+VH6R/Ygx/uJ/8AJUa2P6PF7A+VAUsQah6lI6WFw0cgjdYmKu3JTjnUhmzVJ0qn6vRJ0ViWlxGoUbnJGfuoPN2kJPa5nvzQpXzjFT2tYxE3XMwkzgIv7vvqvkjKOUznB76DkW2451bdHtRbTdas7wSMgjlAkIOOw2zfcT8KqoxjNIjIOeRGD6UG71H8yaf07W0WFWsbcG3cOOLEhGCxz3A7ff51cflBtzbdEIIgT1aTqmCc4I4tvga87nee6aTUJElMc0g4pCNmkwCwz65Pvq61LpNe6x0aFnfBGMc8bCVVxxYD8+7OGHwHjQZNwGU57uVNEWRnNPbIRjSZ8KPGg4OyAOVBbfNFkzzySaFg486D1Xo9d3EqRs0sjdWo+rz3Y8Rz2rXwPmMEcjVF0emsb6wt2tODsxjAQYZNhtj7qNq2uWemadBPbSpdyO7KYIj9kA75J5b+W9BdM+BTDIT31WaXrFnq9v1lpLll/aRMMOh8x+NTBQG6xu40Od+w2T3VyhT/ALM0AOL9PQZ/cNHlbssfKomf1gnhwHBo8xPVNjnQRYyBM43O/d6CoWv8Q0bUFYnJi7l8DmpqRsGdjsOL8BUDXGUaPfMpUyGIqQTnI8fI0FfCIm06x4mAxCvMb0qhRXLxWVoeAMrQrw8VKg9Cuz9fIRXHfsw+yfxoJaO7uJ/o8sblG4XCknB/0KNJGY4lYug4Ac5BHj4igja2+NCm9n+tRdHlxptv7P40TWGVtCmZSCChIIPPnUDR3P5tt/IGgn9I5uza/wAmf/p1Fs5s2sP8tflS6SP9XZn/AIFx/wBOolg5+iweaL8qCTqGoW1jbm4upRHGCACSSSfICsj0l1QXd5EYVYJHH2GZSrENgnn7t6ubGa21zV7iM2sV5Baw5+vmMap2sNICOZ5AeO9YnpBJi9lKqqo7cQQE4Udw8aCPdXbFvqimOELnbs4GNvuqHGWMhDNxMaG5LniOM/dU28s1XTrK5hxhgVlIPNuI4+4UAAcBj310HO9DDHFdU4O9BMkAGnpGrylw/GMSjgXO32eYP+jVsHjPQpFUDrVvR1h791cj7h9wqovPoyRWnU5MhiJl35sWb8AKmTMh0GMjZ3nGQD3qHU/9h/5qCqffC95NDmyHwDypSHLjyFegm16E6LYC4kuRqd40asscjcYDEA/YXAGP4qCr6D6TpuqR6k2pRdc8UGYQWIUHx7smqvpVZWtpPF9CQqpRC25IyVB+ea0nRXX59X124WYqkZt2SKJVAVB4AAAVnelYZpYWBOAijHmBQa38m8zHT1QqCFZsOea75xTNb0ObTb46jYB5LCYkzxKOIx53OO/hJ7xy+Fef2Oo32nSo9ncPGVbIUHsnxyO+tmnT64UD9HR2OMndR86C56M307R28c4gWOJDAzIqghyzFVyOYx6592+l4gd9vdWI6OXP5/1Kea8keP63r0jWQgLknbI3I5Vsy3uoChqHOew3pXA4HfQrmVVhYlhQADfpyDv4DUmUngA76q/pi/T1OR9k0291JFQcs5oJ3GOA5PD61S9IJS+lXSjAPV8XDzOKDDqBubiRS2MPsDyxnY13XLj9S3B4QScrk92efrQZ/ry9vbqGwEjAxSqOjARRjh5IOVKg3uhW2lteanKurp1ks7cUPVkFBxMRucA8+6rK/l0aC2u2uNSzJbqC6LEWIJ2HzqoutMubHpTqIcIseQUYDHFk59/MiomqWM4fUBLFL1N1LAEYKeFsuMb0F1fDh6McGPswAcvI1D0bfTYdu4/OtTe9HL6fTJLZDAXZcDLEfhUOw6KanbWaROISVB+zJsfuoKfpIQYbMDf6mf8A6VH6PaNNqNnG3GYYViB6zhzvjuHfU/WNCuJ7vTrZ1HDh1lKNxFFZccR8q09okMPVRRLiFYuqCDmOEgY+APwoPNNXt5OiSw2Oj3LOJ0aV5GReJzwqF+Hd4ZNYPXbZ4zHP1bNCw4RLzBkG7DyO+d8eVehdPoZZE05MjhS2dGOP3kU5/wAtY67iu7vTYY7K3muXubZVmWONmAIYFGzjmO17mxyJoM5YWzX19DaxAsZXC4Hh3/dmtZ0msnTS5SsXBGjKUAGMDixyqw6F/k91mfUFudSspLOAL2ZHcK2/PCg55V6hbdCtAihAm02C4fHakmBct8TQfNe4PDnPpXQdq9J/Kr0d0TTohe2aG3upp+pjt4lAj4VHabGPHG/nXnAiJ79vE5HzoJ9xaolj1wzkojbt3k8qGk5ayaNhv1vGpHdkYYfcnwNTs211pTosnA8VuvCWzmVwwyDjYc2xk9wqrSBgMbZPLByKCOWPFldjXCTnbYUcWrd5+6iCxyRxSFR6UVP6HyyR67CyA8JDBj4A7Z+JFWl9Z9fYX87OA8DRoVZe4k758sfOrjo7oMs2gRSWixRLNdiMzknifhYHtEAhFG3PnWk/8P6VaWN699cBg4Ek8LAhgrtwBuHmN849KI8h1KxuNPuGhuojHIp7+R8we8elR0JI2Pvr2fUejmk3qLHqNx9XYy9QA4PEFPDhue4PEMnkN6rH6O9ErSWdZbuBkiIZnUjIThydsniJORtyIFBkdBnWztHnywco6Bhy2KH8T8K3EV+WtoZG+08YY+pAP41W6xFplhP1OiSWjW7JkPGFc53yDj0FZ65lu2bg65ttgqHGPQCg1suoryJ9wqvvdS+qZQcetZSaK4YNII5mWPd33IUdxJ7qKb6zSJFlS6eUABgpVVz64zQWP09vpDOBncgCot9euQO7eoCXiyS4CFQx2OeWa1D9F3nseEgJdqDIG4sgj+6fDu3oKjTX4mDNkd/rUrXJs6S6hti+KjWcEsSkMMNjH2htXdXV5NOKAAsp4juBt8d6CpilzGuCNtuVKmJazrEpCDB3HaFKg+kmgzO0sltbvK3ZDFjnhHLmDvQ52E00Ftc2ytxNxrwhnVSu4JbAA5VlF1S+jH1+vTyEbEQQxAfErUJNbvJYWke+usN2QOtxwE9/ZG/Kg9Du7uCziMlzMkSjvc4rL6t00sBBJFp95G10fslQH4fHbxxnFY/WfonUGaeBJpWICmWViTn1NQLM28d71Rs4YwATG6vkkgkEYHKg2en6/a2c011qQkkkuE4TMoBwADz8BVJc9P8ASraYJZPdPGG4lDRg5A7snfHjzJp7W0Gp2rRScFuQv1bknAPfnJzyBFUdvbw6TeqEEDyzErEw4SCTsM57hufP4UF7aSP0kJljjlURtJJG0qgKGK5ZQOfLxz9qm29/b9H1t7G6i4+GJBxx3CBOLhGRnfHf7qtp5/zY7W9hbXNwkfA/c4ZzklmIbck1SPLa3EE/5wtJkKoeASOOAkDvBbfuoLkflEsLNCixWygdz365+5TQv/NaxDEC0VwoyRHOf+5APvrzvVl06aVfo8SQcK4PVgEH3cs5zyqv6iHOVlm4uWyCgv8Aphri9JbGOacwpcQSt1MMT5JjYgsG89lPxonQrT9Cu5CNRErTfumOZUx7iwz8KzkiB4kReS88nmaUMXVHsgZoNT0phgi6yK3tLiLjQgrMOFeWOLs53Bxgk4rKaXZS6ne29lbrxSTOEQchk+f+uVej/k0ihupdTjuh1olt4426z+6xYH5D4V53ZXkmi6vHcW5Uy2twWTjGQxUkb+NBqbDoIl5qUccWoJPalZg80EJJWSPAKYJHedj31Li6FaZHDqE1xqTEaczm4EaqGVQgZdjnBzkHnuMVSy9NZBdwTWOn29qkbzStCsjEPLKvCzZ8hyHKoVzr9/cz38qrDEb9I1uQoJDshB4v+Yjf1NBq7Ho4scunW1xdXQt9SsXnkhWYoOuVOLhwPLhPjtWUa96xeORxxOnA0sxZhwEj7RJzwjn7qtE6S9JtU1K0VbmEzm5BgPUpwxuylMDnhcE7HP3USXo5qN3a6lqF7LBG8Fy0d0CeEgkrxMABjGHBHiKCT0006x0/Ugun2sawog41WFsKTggszZBJz3eXfTdMtLOboXcOYkN7c330WJxApKOVHAgYnYHAPF3Zxip+o9Htcur2/sLrVbi7lhtFmCNI3BMeIhVA2GxB8skVDboxZC2suPVm4L2FpEjxwiOXqwyhsns8n7WP3QOfINNFp2nadrDBJbNUk+j5DyJs8LgS8ztlSp9xoFr0h0m00nSriS6tVMM3Bw8QdwvG6McAZUcJDZ8sVlJND0KO3LnVYHmez6xQJUwlwMEqQMkgg4HnnNZkxHfK8OeYoNzqmuaddpqOn3WrRvamwix1JfMlwqkdkgYI+yCG2rzqdJMrnIJHIk4qUqlWzk/CmmMySqijmfCghx200rdmNjjnhu/317ppGo6dJbxst7aMxC8YZxkEDcYJrw64keyvWQKGVdyrZwwx34I+dClupxKyseEjwA8P/wBoNw8ERubkAoVErAFTt7vvqFqgjGnzKI0yF2IUZrO6dfyJfJwYRHKqwO4Azvzq+1N1FrMucb8vKgjF+GGEBVOEHdSofEvVx4UkcIpUG34gzsOIkZUYxnGFH9a5HdW8cKlbcjDAMvWnuBGaHbKHlf6wrwjcY5jFOGnI9vI7SEMmGwO/Jx+NAe8vrBrY5tGOSNhMR31Xx3Vity0rWgRnyeIzHBO3ntyG/lSvI1isZZZW4URcnHPyqjaB5njD4mupRlICexGPFh3+/voLXUOkcRIttItlmuScngJK48zUvQ9ARZo7zUpPpF28fGMMVSMdwHnnvqPbabHZQKVPG7N23IwWOPlUq2kdFQglexjnmgsFlNjNZyO46pzxhyMkDhP2sc8bVmdYJm4Jo1xEVXGO7YZ29atdSnaWzQFd1yBkcuzVdwBrPhI3CePfigoZBQxkZwAfUVIYcyaYE2zQDySNlFdj4s/Yp6occqLChZsKN6CVouv3XR6/e7t4km4oikkTk4IzkH1Bwfj41m5nV5naVhxMcknvJ3Jrf6Zp0Zvry2kSNnSJIipHLJwT671kXt1Ezr1YOGxn02oIEUkIIycgeG9SUuIOLswOw8eA1JWJRjCAZ8BRCgUbgigVtqDwTRTWcVxHPE3FG8YUFT7870c6nqc6usj38iygCQSXnAJABwjiwN8Dbem2qoZoxIhZC24HPHfUvjsFt5x9HJk48IcclwB8edBEeSe4b69YmOQT1948hz8aiNA7Nt9GG+ezEW+dXl5KtvdTFbJYwY8KGX7JzzpqXLyWkMkdtGFRjGD4twgZPw++gpFgnY5V3GBnKwgbeNMaFm3a5mb34H3VoBHeMRDIUT6sJy7th99RE0uSWONuJQWOMY5b/wD5QUpt4z9rib1Yn8anaRAqXOI+yoyWxn+tHOn8JlLN2VjDAjbJNSNJhKRO5QAscCgqtYtuLUmKxFgwXkOewqrmt1B/Zkcu6toyBp141G450VLCxeQl0iGMfunFBjdMtQ95FhCcMDyq+1BVW2lAABIxU23gjWVxEFXAyCBUXUgOokHjy86CsLFVVdzgdxpU8qDjAzt4UqDXWf73sj8Kkxn6pvQUqVBWa8SNNwCd5Uz8aj9GQGjdm3ZpBknmaVKgu7kYhT2qiRchSpUElQDHuM9o8/YNQZAMOMUqVBSOo4m2HwrqKvDyHwpUqBygY5CrHS1HWjYfClSoDW8sgvpXEjB2TdgdzvVSiqZiSoJz4UqVAXhXs9kd/dSfYHG3pSpUHY5ZFeMq7AhtiDyoB3Qk7k0qVA2SWRzKXkdjg82JoLSyYZesfh2OOI45UqVAxpperJ6x85G/EaE8smR9Y+xOO0aVKgGZHMe7t3d9CklkHCBIwGe40qVAxppcH6x//ka480uD9Y/d+8aVKgb1sg5SP/8AI0xpHY9p2PqaVKg6WYcmPxpUqVB//9k="/>
          <p:cNvSpPr>
            <a:spLocks noChangeAspect="1" noChangeArrowheads="1"/>
          </p:cNvSpPr>
          <p:nvPr/>
        </p:nvSpPr>
        <p:spPr bwMode="auto">
          <a:xfrm>
            <a:off x="307975" y="-441325"/>
            <a:ext cx="17621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5299" name="Picture 6" descr="http://1957timecapsule.files.wordpress.com/2010/09/arkansas-gov-orval-faub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04975"/>
            <a:ext cx="50292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Governor of Arkansas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457200" y="2057400"/>
            <a:ext cx="8534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sz="6600" b="1" dirty="0">
                <a:latin typeface="Calibri" pitchFamily="34" charset="0"/>
              </a:rPr>
              <a:t>Voting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www-tc.pbs.org/nationalparks/media/photos/10000/S10609-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38275"/>
            <a:ext cx="48768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Little Rock High School, Arkansas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http://urbanhabitat.org/files/images/101stAirborneLittleRckCntHi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4834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The President Sends </a:t>
            </a:r>
            <a:br>
              <a:rPr lang="en-US" sz="4000" b="1" dirty="0" smtClean="0"/>
            </a:br>
            <a:r>
              <a:rPr lang="en-US" sz="4000" b="1" dirty="0" smtClean="0"/>
              <a:t>The  Federal Army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85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 cstate="print"/>
          <a:srcRect t="13000" b="13000"/>
          <a:stretch>
            <a:fillRect/>
          </a:stretch>
        </p:blipFill>
        <p:spPr bwMode="auto">
          <a:xfrm>
            <a:off x="533400" y="1708150"/>
            <a:ext cx="81788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March Birmingham, Alabama - 1963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March to Birmingham</a:t>
            </a:r>
          </a:p>
        </p:txBody>
      </p:sp>
      <p:pic>
        <p:nvPicPr>
          <p:cNvPr id="61442" name="Picture 2" descr="http://www.gregkucera.com/_images/davidson/david_selma_m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410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/>
          <p:cNvPicPr>
            <a:picLocks noChangeAspect="1" noChangeArrowheads="1"/>
          </p:cNvPicPr>
          <p:nvPr/>
        </p:nvPicPr>
        <p:blipFill>
          <a:blip r:embed="rId2" cstate="print"/>
          <a:srcRect l="375" t="12000" r="301" b="12000"/>
          <a:stretch>
            <a:fillRect/>
          </a:stretch>
        </p:blipFill>
        <p:spPr bwMode="auto">
          <a:xfrm>
            <a:off x="538163" y="1112838"/>
            <a:ext cx="8074025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 cstate="print"/>
          <a:srcRect t="13000" b="13000"/>
          <a:stretch>
            <a:fillRect/>
          </a:stretch>
        </p:blipFill>
        <p:spPr bwMode="auto">
          <a:xfrm>
            <a:off x="508000" y="1173163"/>
            <a:ext cx="81280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http://theseoulite.com/wp-content/uploads/2008/11/black-civil-rights-demonstrators-attacked-by-police-water-hose_-birmingham-alabama-may-1963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600200"/>
            <a:ext cx="3136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http://news.bbc.co.uk/media/images/47480000/jpg/_47480310_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295400"/>
            <a:ext cx="56483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/>
          <p:cNvPicPr>
            <a:picLocks noChangeAspect="1" noChangeArrowheads="1"/>
          </p:cNvPicPr>
          <p:nvPr/>
        </p:nvPicPr>
        <p:blipFill>
          <a:blip r:embed="rId2" cstate="print"/>
          <a:srcRect t="13000" b="13000"/>
          <a:stretch>
            <a:fillRect/>
          </a:stretch>
        </p:blipFill>
        <p:spPr bwMode="auto">
          <a:xfrm>
            <a:off x="508000" y="1173163"/>
            <a:ext cx="81280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6395E-D745-4814-B1F5-64A07149659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http://www.willisms.com/archives/mlkbirminghamjai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50482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http://www.smithsonianlegacies.si.edu/photos/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905000"/>
            <a:ext cx="23812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4" descr="http://www.threatofrace.org/uploads/content/images/03128r_loc_civil_r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743075"/>
            <a:ext cx="60960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March to Washington D.C.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http://images.publicradio.org/content/2008/08/28/20080828_mlkingmarch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1657350"/>
            <a:ext cx="61912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250,000 protesters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 Have A Dream Speech</a:t>
            </a:r>
          </a:p>
        </p:txBody>
      </p:sp>
      <p:pic>
        <p:nvPicPr>
          <p:cNvPr id="69634" name="Picture 2" descr="http://cdn1.newsone.com/files/2010/08/martin-luther-k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9575" y="1676400"/>
            <a:ext cx="5483225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Civil Rights Act - 1964</a:t>
            </a:r>
          </a:p>
        </p:txBody>
      </p:sp>
      <p:pic>
        <p:nvPicPr>
          <p:cNvPr id="70658" name="Picture 2" descr="File:Lyndon Johnson signing Civil Rights Act, 2 July, 19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 cstate="print"/>
          <a:srcRect t="2000" r="751" b="2000"/>
          <a:stretch>
            <a:fillRect/>
          </a:stretch>
        </p:blipFill>
        <p:spPr bwMode="auto">
          <a:xfrm>
            <a:off x="533400" y="503238"/>
            <a:ext cx="8067675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447800" y="3657600"/>
            <a:ext cx="3124200" cy="9144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1511300"/>
            <a:ext cx="7312025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Voter Discrimination, Literacy Tests, Poll Taxes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2057400"/>
            <a:ext cx="2819400" cy="914400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thecreme.files.wordpress.com/2009/05/votesforwo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90600"/>
            <a:ext cx="3333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609600" y="904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Question # 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4223</TotalTime>
  <Words>139</Words>
  <Application>Microsoft Office PowerPoint</Application>
  <PresentationFormat>On-screen Show (4:3)</PresentationFormat>
  <Paragraphs>36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 Lesson 5 American History</vt:lpstr>
      <vt:lpstr>Slide 2</vt:lpstr>
      <vt:lpstr>Slide 3</vt:lpstr>
      <vt:lpstr>Slide 4</vt:lpstr>
      <vt:lpstr>Slide 5</vt:lpstr>
      <vt:lpstr>Voter Discrimination, Literacy Tests, Poll Taxes</vt:lpstr>
      <vt:lpstr>Slide 7</vt:lpstr>
      <vt:lpstr>Slide 8</vt:lpstr>
      <vt:lpstr>Slide 9</vt:lpstr>
      <vt:lpstr>Slide 10</vt:lpstr>
      <vt:lpstr>1920</vt:lpstr>
      <vt:lpstr>Slide 12</vt:lpstr>
      <vt:lpstr>American History</vt:lpstr>
      <vt:lpstr>Slide 14</vt:lpstr>
      <vt:lpstr>Segregation = Separation</vt:lpstr>
      <vt:lpstr>Slide 16</vt:lpstr>
      <vt:lpstr>The Supreme Court’s decision to end segregation in schools - 1954</vt:lpstr>
      <vt:lpstr>The Little Rock Nine</vt:lpstr>
      <vt:lpstr>Governor of Arkansas</vt:lpstr>
      <vt:lpstr>Little Rock High School, Arkansas</vt:lpstr>
      <vt:lpstr>Slide 21</vt:lpstr>
      <vt:lpstr>The President Sends  The  Federal Army</vt:lpstr>
      <vt:lpstr>Slide 23</vt:lpstr>
      <vt:lpstr>March Birmingham, Alabama - 1963</vt:lpstr>
      <vt:lpstr>March to Birmingham</vt:lpstr>
      <vt:lpstr>Slide 26</vt:lpstr>
      <vt:lpstr>Slide 27</vt:lpstr>
      <vt:lpstr>Slide 28</vt:lpstr>
      <vt:lpstr>Slide 29</vt:lpstr>
      <vt:lpstr>Slide 30</vt:lpstr>
      <vt:lpstr>March to Washington D.C.</vt:lpstr>
      <vt:lpstr>250,000 protesters</vt:lpstr>
      <vt:lpstr>I Have A Dream Speech</vt:lpstr>
      <vt:lpstr>Civil Rights Act - 1964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 </cp:lastModifiedBy>
  <cp:revision>119</cp:revision>
  <dcterms:created xsi:type="dcterms:W3CDTF">2010-11-15T23:56:08Z</dcterms:created>
  <dcterms:modified xsi:type="dcterms:W3CDTF">2011-03-07T18:45:54Z</dcterms:modified>
</cp:coreProperties>
</file>