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4" r:id="rId2"/>
    <p:sldId id="367" r:id="rId3"/>
    <p:sldId id="257" r:id="rId4"/>
    <p:sldId id="385" r:id="rId5"/>
    <p:sldId id="386" r:id="rId6"/>
    <p:sldId id="36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75019-1729-44BD-9561-67F7A2C908C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38B06-10BC-4168-BAE4-D23BEFCE1901}">
      <dgm:prSet phldrT="[Text]"/>
      <dgm:spPr/>
      <dgm:t>
        <a:bodyPr/>
        <a:lstStyle/>
        <a:p>
          <a:r>
            <a:rPr lang="en-US" dirty="0"/>
            <a:t>Citizenship </a:t>
          </a:r>
        </a:p>
      </dgm:t>
    </dgm:pt>
    <dgm:pt modelId="{24CE7720-64AB-41DA-B4C9-D3F02AD07F52}" type="parTrans" cxnId="{C52A18DA-8F60-4BE1-8FCC-C877101DFC81}">
      <dgm:prSet/>
      <dgm:spPr/>
      <dgm:t>
        <a:bodyPr/>
        <a:lstStyle/>
        <a:p>
          <a:endParaRPr lang="en-US"/>
        </a:p>
      </dgm:t>
    </dgm:pt>
    <dgm:pt modelId="{0F6DD2EF-23C8-4028-990E-421A68A3FBE5}" type="sibTrans" cxnId="{C52A18DA-8F60-4BE1-8FCC-C877101DFC81}">
      <dgm:prSet/>
      <dgm:spPr/>
      <dgm:t>
        <a:bodyPr/>
        <a:lstStyle/>
        <a:p>
          <a:endParaRPr lang="en-US"/>
        </a:p>
      </dgm:t>
    </dgm:pt>
    <dgm:pt modelId="{530E7773-762A-4B84-AEAF-4FC5E69DE347}">
      <dgm:prSet phldrT="[Text]"/>
      <dgm:spPr/>
      <dgm:t>
        <a:bodyPr/>
        <a:lstStyle/>
        <a:p>
          <a:r>
            <a:rPr lang="en-US" dirty="0"/>
            <a:t>Application support</a:t>
          </a:r>
        </a:p>
      </dgm:t>
    </dgm:pt>
    <dgm:pt modelId="{7E875DC1-BC05-46B3-AD2F-86D6E8A13D52}" type="parTrans" cxnId="{4704BE29-D4B4-4119-B24E-C0E156E0ED06}">
      <dgm:prSet/>
      <dgm:spPr/>
      <dgm:t>
        <a:bodyPr/>
        <a:lstStyle/>
        <a:p>
          <a:endParaRPr lang="en-US"/>
        </a:p>
      </dgm:t>
    </dgm:pt>
    <dgm:pt modelId="{52C20C28-6691-4534-9CB5-24CABD2239C6}" type="sibTrans" cxnId="{4704BE29-D4B4-4119-B24E-C0E156E0ED06}">
      <dgm:prSet/>
      <dgm:spPr/>
      <dgm:t>
        <a:bodyPr/>
        <a:lstStyle/>
        <a:p>
          <a:endParaRPr lang="en-US"/>
        </a:p>
      </dgm:t>
    </dgm:pt>
    <dgm:pt modelId="{271A7E14-2D97-45FA-AB51-0BEE2EEFF4B8}">
      <dgm:prSet phldrT="[Text]"/>
      <dgm:spPr/>
      <dgm:t>
        <a:bodyPr/>
        <a:lstStyle/>
        <a:p>
          <a:r>
            <a:rPr lang="en-US" dirty="0"/>
            <a:t>Education </a:t>
          </a:r>
        </a:p>
      </dgm:t>
    </dgm:pt>
    <dgm:pt modelId="{C502A457-9AD5-463D-9D9E-82C5C06DA17F}" type="parTrans" cxnId="{796A1E27-1E2A-42BE-8915-E891B1D7A01A}">
      <dgm:prSet/>
      <dgm:spPr/>
      <dgm:t>
        <a:bodyPr/>
        <a:lstStyle/>
        <a:p>
          <a:endParaRPr lang="en-US"/>
        </a:p>
      </dgm:t>
    </dgm:pt>
    <dgm:pt modelId="{6836F3ED-F719-4FEF-B2E1-A9148EA4E71B}" type="sibTrans" cxnId="{796A1E27-1E2A-42BE-8915-E891B1D7A01A}">
      <dgm:prSet/>
      <dgm:spPr/>
      <dgm:t>
        <a:bodyPr/>
        <a:lstStyle/>
        <a:p>
          <a:endParaRPr lang="en-US"/>
        </a:p>
      </dgm:t>
    </dgm:pt>
    <dgm:pt modelId="{C46EE2D9-E9DB-4D68-8C17-917FAE13C9AD}">
      <dgm:prSet phldrT="[Text]"/>
      <dgm:spPr/>
      <dgm:t>
        <a:bodyPr/>
        <a:lstStyle/>
        <a:p>
          <a:r>
            <a:rPr lang="en-US" dirty="0"/>
            <a:t>ESL</a:t>
          </a:r>
        </a:p>
      </dgm:t>
    </dgm:pt>
    <dgm:pt modelId="{D96A8A08-29A4-4D34-9ED5-C0DE3FC1D836}" type="parTrans" cxnId="{073D5680-4259-4231-BEF3-280E9D17D5DB}">
      <dgm:prSet/>
      <dgm:spPr/>
      <dgm:t>
        <a:bodyPr/>
        <a:lstStyle/>
        <a:p>
          <a:endParaRPr lang="en-US"/>
        </a:p>
      </dgm:t>
    </dgm:pt>
    <dgm:pt modelId="{C388DFB4-FD14-4B78-A717-45E7FCAC4224}" type="sibTrans" cxnId="{073D5680-4259-4231-BEF3-280E9D17D5DB}">
      <dgm:prSet/>
      <dgm:spPr/>
      <dgm:t>
        <a:bodyPr/>
        <a:lstStyle/>
        <a:p>
          <a:endParaRPr lang="en-US"/>
        </a:p>
      </dgm:t>
    </dgm:pt>
    <dgm:pt modelId="{FE8A6157-1303-4183-8BC2-5579D48A1DD8}">
      <dgm:prSet phldrT="[Text]"/>
      <dgm:spPr/>
      <dgm:t>
        <a:bodyPr/>
        <a:lstStyle/>
        <a:p>
          <a:endParaRPr lang="en-US" dirty="0"/>
        </a:p>
      </dgm:t>
    </dgm:pt>
    <dgm:pt modelId="{171E73CA-DEAE-4A4F-AAFB-32E17D559C75}" type="parTrans" cxnId="{7E4FE767-D1EC-4B92-99C5-12AA4FB0649D}">
      <dgm:prSet/>
      <dgm:spPr/>
      <dgm:t>
        <a:bodyPr/>
        <a:lstStyle/>
        <a:p>
          <a:endParaRPr lang="en-US"/>
        </a:p>
      </dgm:t>
    </dgm:pt>
    <dgm:pt modelId="{92FB8372-F069-45AD-A8F4-113380704772}" type="sibTrans" cxnId="{7E4FE767-D1EC-4B92-99C5-12AA4FB0649D}">
      <dgm:prSet/>
      <dgm:spPr/>
      <dgm:t>
        <a:bodyPr/>
        <a:lstStyle/>
        <a:p>
          <a:endParaRPr lang="en-US"/>
        </a:p>
      </dgm:t>
    </dgm:pt>
    <dgm:pt modelId="{DB857D9D-CE18-463E-9FC0-6059BDD9FC81}">
      <dgm:prSet phldrT="[Text]"/>
      <dgm:spPr/>
      <dgm:t>
        <a:bodyPr/>
        <a:lstStyle/>
        <a:p>
          <a:r>
            <a:rPr lang="en-US" dirty="0"/>
            <a:t>Workforce Readiness</a:t>
          </a:r>
        </a:p>
      </dgm:t>
    </dgm:pt>
    <dgm:pt modelId="{7650E9B9-D138-403B-9D1F-B71FA9610135}" type="parTrans" cxnId="{0F0F70D9-26DF-480A-BA7D-4E3DD52881A4}">
      <dgm:prSet/>
      <dgm:spPr/>
      <dgm:t>
        <a:bodyPr/>
        <a:lstStyle/>
        <a:p>
          <a:endParaRPr lang="en-US"/>
        </a:p>
      </dgm:t>
    </dgm:pt>
    <dgm:pt modelId="{EB9EE5D6-45E5-402C-A0A3-73D619152F59}" type="sibTrans" cxnId="{0F0F70D9-26DF-480A-BA7D-4E3DD52881A4}">
      <dgm:prSet/>
      <dgm:spPr/>
      <dgm:t>
        <a:bodyPr/>
        <a:lstStyle/>
        <a:p>
          <a:endParaRPr lang="en-US"/>
        </a:p>
      </dgm:t>
    </dgm:pt>
    <dgm:pt modelId="{A2A76480-8971-4962-B597-1BA443CF6F20}">
      <dgm:prSet phldrT="[Text]"/>
      <dgm:spPr/>
      <dgm:t>
        <a:bodyPr/>
        <a:lstStyle/>
        <a:p>
          <a:r>
            <a:rPr lang="en-US" dirty="0" err="1"/>
            <a:t>Servsafe</a:t>
          </a:r>
          <a:endParaRPr lang="en-US" dirty="0"/>
        </a:p>
      </dgm:t>
    </dgm:pt>
    <dgm:pt modelId="{D1A7F6D0-2A46-4B68-9C1D-BC7A8AD07CDB}" type="parTrans" cxnId="{94E26C3C-E320-4593-A5BD-C0C5B5E63BD2}">
      <dgm:prSet/>
      <dgm:spPr/>
      <dgm:t>
        <a:bodyPr/>
        <a:lstStyle/>
        <a:p>
          <a:endParaRPr lang="en-US"/>
        </a:p>
      </dgm:t>
    </dgm:pt>
    <dgm:pt modelId="{1B58B9D1-3118-4F1D-9287-514D04EFC611}" type="sibTrans" cxnId="{94E26C3C-E320-4593-A5BD-C0C5B5E63BD2}">
      <dgm:prSet/>
      <dgm:spPr/>
      <dgm:t>
        <a:bodyPr/>
        <a:lstStyle/>
        <a:p>
          <a:endParaRPr lang="en-US"/>
        </a:p>
      </dgm:t>
    </dgm:pt>
    <dgm:pt modelId="{DA2BD73C-6E73-4326-8977-18AD0D4B1B82}">
      <dgm:prSet phldrT="[Text]"/>
      <dgm:spPr/>
      <dgm:t>
        <a:bodyPr/>
        <a:lstStyle/>
        <a:p>
          <a:r>
            <a:rPr lang="en-US" dirty="0"/>
            <a:t>Patient Care Assistant</a:t>
          </a:r>
        </a:p>
      </dgm:t>
    </dgm:pt>
    <dgm:pt modelId="{5D07D635-740C-49AD-8984-1A7866E4A20F}" type="parTrans" cxnId="{BAB92E6B-3EB0-4BFA-BE92-EA8D792D4256}">
      <dgm:prSet/>
      <dgm:spPr/>
      <dgm:t>
        <a:bodyPr/>
        <a:lstStyle/>
        <a:p>
          <a:endParaRPr lang="en-US"/>
        </a:p>
      </dgm:t>
    </dgm:pt>
    <dgm:pt modelId="{DEAC64B1-92EB-4D6B-8F3A-CD5BE5EB1F8B}" type="sibTrans" cxnId="{BAB92E6B-3EB0-4BFA-BE92-EA8D792D4256}">
      <dgm:prSet/>
      <dgm:spPr/>
      <dgm:t>
        <a:bodyPr/>
        <a:lstStyle/>
        <a:p>
          <a:endParaRPr lang="en-US"/>
        </a:p>
      </dgm:t>
    </dgm:pt>
    <dgm:pt modelId="{9AF1A2AE-3202-4C83-8295-0AC9B304130B}">
      <dgm:prSet phldrT="[Text]"/>
      <dgm:spPr/>
      <dgm:t>
        <a:bodyPr/>
        <a:lstStyle/>
        <a:p>
          <a:r>
            <a:rPr lang="en-US" dirty="0"/>
            <a:t>Teens4Citizenship</a:t>
          </a:r>
        </a:p>
      </dgm:t>
    </dgm:pt>
    <dgm:pt modelId="{2129785B-1503-4A65-8830-5D40FB979206}" type="parTrans" cxnId="{3F1D59EB-7B9A-4521-9F8E-D8C601796BF1}">
      <dgm:prSet/>
      <dgm:spPr/>
      <dgm:t>
        <a:bodyPr/>
        <a:lstStyle/>
        <a:p>
          <a:endParaRPr lang="en-US"/>
        </a:p>
      </dgm:t>
    </dgm:pt>
    <dgm:pt modelId="{36FC95AA-58BC-4D4A-961B-05483E666EA8}" type="sibTrans" cxnId="{3F1D59EB-7B9A-4521-9F8E-D8C601796BF1}">
      <dgm:prSet/>
      <dgm:spPr/>
      <dgm:t>
        <a:bodyPr/>
        <a:lstStyle/>
        <a:p>
          <a:endParaRPr lang="en-US"/>
        </a:p>
      </dgm:t>
    </dgm:pt>
    <dgm:pt modelId="{59775983-CCB5-45B2-8685-962C938EAE1E}">
      <dgm:prSet phldrT="[Text]"/>
      <dgm:spPr/>
      <dgm:t>
        <a:bodyPr/>
        <a:lstStyle/>
        <a:p>
          <a:r>
            <a:rPr lang="en-US" dirty="0"/>
            <a:t>After-School English Club</a:t>
          </a:r>
        </a:p>
      </dgm:t>
    </dgm:pt>
    <dgm:pt modelId="{B36E6FD6-B2B3-4A02-8CD9-A3283036025C}" type="parTrans" cxnId="{AD063D7A-BBCC-46C7-B2C0-68134AFFF61F}">
      <dgm:prSet/>
      <dgm:spPr/>
      <dgm:t>
        <a:bodyPr/>
        <a:lstStyle/>
        <a:p>
          <a:endParaRPr lang="en-US"/>
        </a:p>
      </dgm:t>
    </dgm:pt>
    <dgm:pt modelId="{B6A6A3DE-E06E-4C81-851C-100274654818}" type="sibTrans" cxnId="{AD063D7A-BBCC-46C7-B2C0-68134AFFF61F}">
      <dgm:prSet/>
      <dgm:spPr/>
      <dgm:t>
        <a:bodyPr/>
        <a:lstStyle/>
        <a:p>
          <a:endParaRPr lang="en-US"/>
        </a:p>
      </dgm:t>
    </dgm:pt>
    <dgm:pt modelId="{D6883DCF-86A4-4852-8A64-9F3AB7A2ABA9}">
      <dgm:prSet phldrT="[Text]"/>
      <dgm:spPr/>
      <dgm:t>
        <a:bodyPr/>
        <a:lstStyle/>
        <a:p>
          <a:r>
            <a:rPr lang="en-US" dirty="0"/>
            <a:t>ABE/High School Completion</a:t>
          </a:r>
        </a:p>
      </dgm:t>
    </dgm:pt>
    <dgm:pt modelId="{2416A641-4E2C-43CC-AF2F-45C0E3B1FF7C}" type="parTrans" cxnId="{9C687B6E-0C34-4C7C-BB74-437881921E89}">
      <dgm:prSet/>
      <dgm:spPr/>
      <dgm:t>
        <a:bodyPr/>
        <a:lstStyle/>
        <a:p>
          <a:endParaRPr lang="en-US"/>
        </a:p>
      </dgm:t>
    </dgm:pt>
    <dgm:pt modelId="{0F6F219B-6572-44BB-B647-198A63D3BFB3}" type="sibTrans" cxnId="{9C687B6E-0C34-4C7C-BB74-437881921E89}">
      <dgm:prSet/>
      <dgm:spPr/>
      <dgm:t>
        <a:bodyPr/>
        <a:lstStyle/>
        <a:p>
          <a:endParaRPr lang="en-US"/>
        </a:p>
      </dgm:t>
    </dgm:pt>
    <dgm:pt modelId="{0A0547E5-0B90-4D52-8DC7-7D2A3927197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Coalition Building </a:t>
          </a:r>
        </a:p>
      </dgm:t>
    </dgm:pt>
    <dgm:pt modelId="{73046D6D-7273-4050-ADAE-8E8650120F53}" type="parTrans" cxnId="{2280E358-C522-4A86-A8A5-96F7E4C01FB9}">
      <dgm:prSet/>
      <dgm:spPr/>
      <dgm:t>
        <a:bodyPr/>
        <a:lstStyle/>
        <a:p>
          <a:endParaRPr lang="en-US"/>
        </a:p>
      </dgm:t>
    </dgm:pt>
    <dgm:pt modelId="{380960A5-247A-442B-94F0-A137343D8691}" type="sibTrans" cxnId="{2280E358-C522-4A86-A8A5-96F7E4C01FB9}">
      <dgm:prSet/>
      <dgm:spPr/>
      <dgm:t>
        <a:bodyPr/>
        <a:lstStyle/>
        <a:p>
          <a:endParaRPr lang="en-US"/>
        </a:p>
      </dgm:t>
    </dgm:pt>
    <dgm:pt modelId="{494D5DF0-FE8C-4681-9285-901F13A8DD6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Community Dialogues</a:t>
          </a:r>
        </a:p>
      </dgm:t>
    </dgm:pt>
    <dgm:pt modelId="{D9059876-50B1-4D80-8FCD-3A13F10A946B}" type="parTrans" cxnId="{03F68824-9F2A-407D-B59B-FF2F8C808E83}">
      <dgm:prSet/>
      <dgm:spPr/>
      <dgm:t>
        <a:bodyPr/>
        <a:lstStyle/>
        <a:p>
          <a:endParaRPr lang="en-US"/>
        </a:p>
      </dgm:t>
    </dgm:pt>
    <dgm:pt modelId="{8BE9B2DB-2987-40AD-8497-218EBD2D203C}" type="sibTrans" cxnId="{03F68824-9F2A-407D-B59B-FF2F8C808E83}">
      <dgm:prSet/>
      <dgm:spPr/>
      <dgm:t>
        <a:bodyPr/>
        <a:lstStyle/>
        <a:p>
          <a:endParaRPr lang="en-US"/>
        </a:p>
      </dgm:t>
    </dgm:pt>
    <dgm:pt modelId="{18A7E207-783C-4775-8674-96F64A17460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Bridging Cultures Book Groups  </a:t>
          </a:r>
        </a:p>
      </dgm:t>
    </dgm:pt>
    <dgm:pt modelId="{5412B106-778E-4CD7-A6E6-7795437DD2C3}" type="parTrans" cxnId="{B81E2E61-69D7-4E67-A0D2-2D71161D60DC}">
      <dgm:prSet/>
      <dgm:spPr/>
      <dgm:t>
        <a:bodyPr/>
        <a:lstStyle/>
        <a:p>
          <a:endParaRPr lang="en-US"/>
        </a:p>
      </dgm:t>
    </dgm:pt>
    <dgm:pt modelId="{0C0139E6-0738-4C16-BCBB-C40792234BB7}" type="sibTrans" cxnId="{B81E2E61-69D7-4E67-A0D2-2D71161D60DC}">
      <dgm:prSet/>
      <dgm:spPr/>
      <dgm:t>
        <a:bodyPr/>
        <a:lstStyle/>
        <a:p>
          <a:endParaRPr lang="en-US"/>
        </a:p>
      </dgm:t>
    </dgm:pt>
    <dgm:pt modelId="{C6F4FD3D-14EF-4FE7-AE7B-2C92BD95860F}">
      <dgm:prSet phldrT="[Text]"/>
      <dgm:spPr/>
      <dgm:t>
        <a:bodyPr/>
        <a:lstStyle/>
        <a:p>
          <a:endParaRPr lang="en-US" dirty="0"/>
        </a:p>
      </dgm:t>
    </dgm:pt>
    <dgm:pt modelId="{AC4D5F25-0AAD-4DE5-91A4-F4CD1C22E0E4}" type="parTrans" cxnId="{74AD0E24-665E-445C-8192-49B814C47237}">
      <dgm:prSet/>
      <dgm:spPr/>
      <dgm:t>
        <a:bodyPr/>
        <a:lstStyle/>
        <a:p>
          <a:endParaRPr lang="en-US"/>
        </a:p>
      </dgm:t>
    </dgm:pt>
    <dgm:pt modelId="{BDF1F306-BA4D-4DF4-ACBF-427D4F5B19ED}" type="sibTrans" cxnId="{74AD0E24-665E-445C-8192-49B814C47237}">
      <dgm:prSet/>
      <dgm:spPr/>
      <dgm:t>
        <a:bodyPr/>
        <a:lstStyle/>
        <a:p>
          <a:endParaRPr lang="en-US"/>
        </a:p>
      </dgm:t>
    </dgm:pt>
    <dgm:pt modelId="{B9B18CA2-27DF-4B8B-BD0E-45D96D4C0DD6}">
      <dgm:prSet phldrT="[Text]"/>
      <dgm:spPr/>
      <dgm:t>
        <a:bodyPr/>
        <a:lstStyle/>
        <a:p>
          <a:r>
            <a:rPr lang="en-US" dirty="0"/>
            <a:t>Instruction  </a:t>
          </a:r>
        </a:p>
      </dgm:t>
    </dgm:pt>
    <dgm:pt modelId="{958BE30D-87F9-4A8D-B1EF-17DE63AD2979}" type="parTrans" cxnId="{8E97E117-82BA-4CCA-B5E1-A2096899ACBB}">
      <dgm:prSet/>
      <dgm:spPr/>
      <dgm:t>
        <a:bodyPr/>
        <a:lstStyle/>
        <a:p>
          <a:endParaRPr lang="en-US"/>
        </a:p>
      </dgm:t>
    </dgm:pt>
    <dgm:pt modelId="{8730B32D-88B4-451C-AE37-66DC211CC45D}" type="sibTrans" cxnId="{8E97E117-82BA-4CCA-B5E1-A2096899ACBB}">
      <dgm:prSet/>
      <dgm:spPr/>
      <dgm:t>
        <a:bodyPr/>
        <a:lstStyle/>
        <a:p>
          <a:endParaRPr lang="en-US"/>
        </a:p>
      </dgm:t>
    </dgm:pt>
    <dgm:pt modelId="{41322974-2D58-4720-94C7-FB0F13799733}">
      <dgm:prSet phldrT="[Text]"/>
      <dgm:spPr/>
      <dgm:t>
        <a:bodyPr/>
        <a:lstStyle/>
        <a:p>
          <a:endParaRPr lang="en-US" dirty="0"/>
        </a:p>
      </dgm:t>
    </dgm:pt>
    <dgm:pt modelId="{36A16C8A-3F26-49BF-A413-C8E8F8BBF891}" type="parTrans" cxnId="{52BDCEB8-9374-4626-9F07-762C66811891}">
      <dgm:prSet/>
      <dgm:spPr/>
      <dgm:t>
        <a:bodyPr/>
        <a:lstStyle/>
        <a:p>
          <a:endParaRPr lang="en-US"/>
        </a:p>
      </dgm:t>
    </dgm:pt>
    <dgm:pt modelId="{470F2BBC-E0D1-4DA9-9D85-42229B485F1D}" type="sibTrans" cxnId="{52BDCEB8-9374-4626-9F07-762C66811891}">
      <dgm:prSet/>
      <dgm:spPr/>
      <dgm:t>
        <a:bodyPr/>
        <a:lstStyle/>
        <a:p>
          <a:endParaRPr lang="en-US"/>
        </a:p>
      </dgm:t>
    </dgm:pt>
    <dgm:pt modelId="{74DDBC5B-3A80-467F-A05F-FB8E03E45644}">
      <dgm:prSet phldrT="[Text]"/>
      <dgm:spPr/>
      <dgm:t>
        <a:bodyPr/>
        <a:lstStyle/>
        <a:p>
          <a:endParaRPr lang="en-US" dirty="0"/>
        </a:p>
      </dgm:t>
    </dgm:pt>
    <dgm:pt modelId="{F6B9161D-DD2C-41CE-A658-593C3E6D72B9}" type="parTrans" cxnId="{FF8098D0-F8D6-476D-9290-A8F916AAB9CC}">
      <dgm:prSet/>
      <dgm:spPr/>
      <dgm:t>
        <a:bodyPr/>
        <a:lstStyle/>
        <a:p>
          <a:endParaRPr lang="en-US"/>
        </a:p>
      </dgm:t>
    </dgm:pt>
    <dgm:pt modelId="{F8A289D7-C14C-4DF4-B07A-A4F442494BDC}" type="sibTrans" cxnId="{FF8098D0-F8D6-476D-9290-A8F916AAB9CC}">
      <dgm:prSet/>
      <dgm:spPr/>
      <dgm:t>
        <a:bodyPr/>
        <a:lstStyle/>
        <a:p>
          <a:endParaRPr lang="en-US"/>
        </a:p>
      </dgm:t>
    </dgm:pt>
    <dgm:pt modelId="{1D04A87E-C044-4D66-82E3-B5B7AD3F793B}">
      <dgm:prSet phldrT="[Text]"/>
      <dgm:spPr/>
      <dgm:t>
        <a:bodyPr/>
        <a:lstStyle/>
        <a:p>
          <a:endParaRPr lang="en-US" dirty="0"/>
        </a:p>
      </dgm:t>
    </dgm:pt>
    <dgm:pt modelId="{F1421986-28C8-4872-90C1-A6D792A4F5D2}" type="parTrans" cxnId="{BDC0FBFB-DE5E-4F21-8C1C-6E281243E48F}">
      <dgm:prSet/>
      <dgm:spPr/>
      <dgm:t>
        <a:bodyPr/>
        <a:lstStyle/>
        <a:p>
          <a:endParaRPr lang="en-US"/>
        </a:p>
      </dgm:t>
    </dgm:pt>
    <dgm:pt modelId="{4D6B8E3F-1042-4490-B068-9ED04CC06B72}" type="sibTrans" cxnId="{BDC0FBFB-DE5E-4F21-8C1C-6E281243E48F}">
      <dgm:prSet/>
      <dgm:spPr/>
      <dgm:t>
        <a:bodyPr/>
        <a:lstStyle/>
        <a:p>
          <a:endParaRPr lang="en-US"/>
        </a:p>
      </dgm:t>
    </dgm:pt>
    <dgm:pt modelId="{36CA8E88-CB45-409B-AE38-4A8BC910C1D0}">
      <dgm:prSet phldrT="[Text]"/>
      <dgm:spPr/>
      <dgm:t>
        <a:bodyPr/>
        <a:lstStyle/>
        <a:p>
          <a:endParaRPr lang="en-US" dirty="0"/>
        </a:p>
      </dgm:t>
    </dgm:pt>
    <dgm:pt modelId="{58111DFB-2D97-4FCF-AE28-5B574FB175A0}" type="parTrans" cxnId="{31F76EB9-DB46-4019-8C1B-E7A385B26FA0}">
      <dgm:prSet/>
      <dgm:spPr/>
      <dgm:t>
        <a:bodyPr/>
        <a:lstStyle/>
        <a:p>
          <a:endParaRPr lang="en-US"/>
        </a:p>
      </dgm:t>
    </dgm:pt>
    <dgm:pt modelId="{971D461E-0090-4287-8643-819C1E9EAF8A}" type="sibTrans" cxnId="{31F76EB9-DB46-4019-8C1B-E7A385B26FA0}">
      <dgm:prSet/>
      <dgm:spPr/>
      <dgm:t>
        <a:bodyPr/>
        <a:lstStyle/>
        <a:p>
          <a:endParaRPr lang="en-US"/>
        </a:p>
      </dgm:t>
    </dgm:pt>
    <dgm:pt modelId="{F29CD4C4-71A6-4FEA-9C80-D0BED02BEB2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39F3936-81DE-481A-AF47-A5DE8149CA21}" type="parTrans" cxnId="{DDB1A47F-CD20-49A9-916E-8BADDF9E2783}">
      <dgm:prSet/>
      <dgm:spPr/>
      <dgm:t>
        <a:bodyPr/>
        <a:lstStyle/>
        <a:p>
          <a:endParaRPr lang="en-US"/>
        </a:p>
      </dgm:t>
    </dgm:pt>
    <dgm:pt modelId="{23B46758-DE8F-4B77-869D-A59360262725}" type="sibTrans" cxnId="{DDB1A47F-CD20-49A9-916E-8BADDF9E2783}">
      <dgm:prSet/>
      <dgm:spPr/>
      <dgm:t>
        <a:bodyPr/>
        <a:lstStyle/>
        <a:p>
          <a:endParaRPr lang="en-US"/>
        </a:p>
      </dgm:t>
    </dgm:pt>
    <dgm:pt modelId="{7A374B41-30E6-41C2-AF7D-E86A34F5935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We Belong  Campaign</a:t>
          </a:r>
        </a:p>
      </dgm:t>
    </dgm:pt>
    <dgm:pt modelId="{7C93BDAB-348D-49C1-867D-5D8C7EA427B8}" type="parTrans" cxnId="{89F2BF01-55E1-491F-82B4-9CC5FF62CBB5}">
      <dgm:prSet/>
      <dgm:spPr/>
      <dgm:t>
        <a:bodyPr/>
        <a:lstStyle/>
        <a:p>
          <a:endParaRPr lang="en-US"/>
        </a:p>
      </dgm:t>
    </dgm:pt>
    <dgm:pt modelId="{6ED5D821-1C20-40DA-99C1-C8558D4ED7DD}" type="sibTrans" cxnId="{89F2BF01-55E1-491F-82B4-9CC5FF62CBB5}">
      <dgm:prSet/>
      <dgm:spPr/>
      <dgm:t>
        <a:bodyPr/>
        <a:lstStyle/>
        <a:p>
          <a:endParaRPr lang="en-US"/>
        </a:p>
      </dgm:t>
    </dgm:pt>
    <dgm:pt modelId="{CAE4C727-1AD9-421C-BDDE-B146D9C8F7C3}">
      <dgm:prSet/>
      <dgm:spPr/>
      <dgm:t>
        <a:bodyPr/>
        <a:lstStyle/>
        <a:p>
          <a:r>
            <a:rPr lang="en-US" dirty="0"/>
            <a:t>Building Relationships of Trust </a:t>
          </a:r>
        </a:p>
      </dgm:t>
    </dgm:pt>
    <dgm:pt modelId="{53AB92A6-7EB4-466C-ACCB-7C4F34657EAD}" type="sibTrans" cxnId="{4CA1601F-1F70-45C7-83D7-797D89398D92}">
      <dgm:prSet/>
      <dgm:spPr/>
      <dgm:t>
        <a:bodyPr/>
        <a:lstStyle/>
        <a:p>
          <a:endParaRPr lang="en-US"/>
        </a:p>
      </dgm:t>
    </dgm:pt>
    <dgm:pt modelId="{6FB1D940-4BA3-44AB-85B7-77CE6D9E93E0}" type="parTrans" cxnId="{4CA1601F-1F70-45C7-83D7-797D89398D92}">
      <dgm:prSet/>
      <dgm:spPr/>
      <dgm:t>
        <a:bodyPr/>
        <a:lstStyle/>
        <a:p>
          <a:endParaRPr lang="en-US"/>
        </a:p>
      </dgm:t>
    </dgm:pt>
    <dgm:pt modelId="{9284E14C-D982-4457-A494-F829D456933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Cultural Navigator Volunteers </a:t>
          </a:r>
        </a:p>
      </dgm:t>
    </dgm:pt>
    <dgm:pt modelId="{2D3365AB-39EA-40E8-AF6B-251B8FB0975D}" type="parTrans" cxnId="{0A90FE3F-232A-43F5-AAD9-51A226B8D1F3}">
      <dgm:prSet/>
      <dgm:spPr/>
      <dgm:t>
        <a:bodyPr/>
        <a:lstStyle/>
        <a:p>
          <a:endParaRPr lang="en-US"/>
        </a:p>
      </dgm:t>
    </dgm:pt>
    <dgm:pt modelId="{806ADAC5-B5AD-4F27-ADC9-860EB7679D5B}" type="sibTrans" cxnId="{0A90FE3F-232A-43F5-AAD9-51A226B8D1F3}">
      <dgm:prSet/>
      <dgm:spPr/>
      <dgm:t>
        <a:bodyPr/>
        <a:lstStyle/>
        <a:p>
          <a:endParaRPr lang="en-US"/>
        </a:p>
      </dgm:t>
    </dgm:pt>
    <dgm:pt modelId="{37EDEDEB-B2F3-424F-B381-2E1011E16C3C}">
      <dgm:prSet phldrT="[Text]"/>
      <dgm:spPr/>
      <dgm:t>
        <a:bodyPr/>
        <a:lstStyle/>
        <a:p>
          <a:endParaRPr lang="en-US" dirty="0"/>
        </a:p>
      </dgm:t>
    </dgm:pt>
    <dgm:pt modelId="{E6615747-2436-4993-9EBF-A362BC2DEAB5}" type="parTrans" cxnId="{25B22ADB-0072-4D2C-833E-D066E38C8180}">
      <dgm:prSet/>
      <dgm:spPr/>
      <dgm:t>
        <a:bodyPr/>
        <a:lstStyle/>
        <a:p>
          <a:endParaRPr lang="en-US"/>
        </a:p>
      </dgm:t>
    </dgm:pt>
    <dgm:pt modelId="{4B553B53-9607-4FAD-8AB7-3D87083BE2CD}" type="sibTrans" cxnId="{25B22ADB-0072-4D2C-833E-D066E38C8180}">
      <dgm:prSet/>
      <dgm:spPr/>
      <dgm:t>
        <a:bodyPr/>
        <a:lstStyle/>
        <a:p>
          <a:endParaRPr lang="en-US"/>
        </a:p>
      </dgm:t>
    </dgm:pt>
    <dgm:pt modelId="{BE7BEF40-3E8F-4FF4-92DB-FFE1395EA37C}">
      <dgm:prSet phldrT="[Text]"/>
      <dgm:spPr/>
      <dgm:t>
        <a:bodyPr/>
        <a:lstStyle/>
        <a:p>
          <a:r>
            <a:rPr lang="en-US" dirty="0"/>
            <a:t>American Job Center </a:t>
          </a:r>
        </a:p>
      </dgm:t>
    </dgm:pt>
    <dgm:pt modelId="{42CD146F-C1DC-44B4-91AE-394C5A8FA958}" type="parTrans" cxnId="{64F5524D-C067-4741-82E9-3E40202D1618}">
      <dgm:prSet/>
      <dgm:spPr/>
      <dgm:t>
        <a:bodyPr/>
        <a:lstStyle/>
        <a:p>
          <a:endParaRPr lang="en-US"/>
        </a:p>
      </dgm:t>
    </dgm:pt>
    <dgm:pt modelId="{2CCFF61D-09D5-4880-85A9-FB0F4DA4B59E}" type="sibTrans" cxnId="{64F5524D-C067-4741-82E9-3E40202D1618}">
      <dgm:prSet/>
      <dgm:spPr/>
      <dgm:t>
        <a:bodyPr/>
        <a:lstStyle/>
        <a:p>
          <a:endParaRPr lang="en-US"/>
        </a:p>
      </dgm:t>
    </dgm:pt>
    <dgm:pt modelId="{A97B4B85-C349-4BC5-961A-3205B6A69193}" type="pres">
      <dgm:prSet presAssocID="{97275019-1729-44BD-9561-67F7A2C908CA}" presName="linearFlow" presStyleCnt="0">
        <dgm:presLayoutVars>
          <dgm:dir/>
          <dgm:animLvl val="lvl"/>
          <dgm:resizeHandles/>
        </dgm:presLayoutVars>
      </dgm:prSet>
      <dgm:spPr/>
    </dgm:pt>
    <dgm:pt modelId="{594C269E-15C9-4223-899A-9FFF1C21095A}" type="pres">
      <dgm:prSet presAssocID="{76B38B06-10BC-4168-BAE4-D23BEFCE1901}" presName="compositeNode" presStyleCnt="0">
        <dgm:presLayoutVars>
          <dgm:bulletEnabled val="1"/>
        </dgm:presLayoutVars>
      </dgm:prSet>
      <dgm:spPr/>
    </dgm:pt>
    <dgm:pt modelId="{CAA7AE6C-2BCD-4D6E-8CD0-F580BD900959}" type="pres">
      <dgm:prSet presAssocID="{76B38B06-10BC-4168-BAE4-D23BEFCE1901}" presName="imag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66BF22C4-E3E3-4AD1-A800-EE5414B53750}" type="pres">
      <dgm:prSet presAssocID="{76B38B06-10BC-4168-BAE4-D23BEFCE1901}" presName="childNode" presStyleLbl="node1" presStyleIdx="0" presStyleCnt="4">
        <dgm:presLayoutVars>
          <dgm:bulletEnabled val="1"/>
        </dgm:presLayoutVars>
      </dgm:prSet>
      <dgm:spPr/>
    </dgm:pt>
    <dgm:pt modelId="{D5B3F7F4-3B10-4B77-9802-7F3B539CC11D}" type="pres">
      <dgm:prSet presAssocID="{76B38B06-10BC-4168-BAE4-D23BEFCE1901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56A75309-F99F-4B7F-AC54-4FEBCC7D8105}" type="pres">
      <dgm:prSet presAssocID="{0F6DD2EF-23C8-4028-990E-421A68A3FBE5}" presName="sibTrans" presStyleCnt="0"/>
      <dgm:spPr/>
    </dgm:pt>
    <dgm:pt modelId="{1EAB78D7-7FA1-4C94-BF38-8D468CE6611E}" type="pres">
      <dgm:prSet presAssocID="{271A7E14-2D97-45FA-AB51-0BEE2EEFF4B8}" presName="compositeNode" presStyleCnt="0">
        <dgm:presLayoutVars>
          <dgm:bulletEnabled val="1"/>
        </dgm:presLayoutVars>
      </dgm:prSet>
      <dgm:spPr/>
    </dgm:pt>
    <dgm:pt modelId="{D05E1C69-F2A1-4565-97ED-2D8EF3C03AF3}" type="pres">
      <dgm:prSet presAssocID="{271A7E14-2D97-45FA-AB51-0BEE2EEFF4B8}" presName="imag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8337A790-F2DA-45F5-A438-E10CF9581798}" type="pres">
      <dgm:prSet presAssocID="{271A7E14-2D97-45FA-AB51-0BEE2EEFF4B8}" presName="childNode" presStyleLbl="node1" presStyleIdx="1" presStyleCnt="4">
        <dgm:presLayoutVars>
          <dgm:bulletEnabled val="1"/>
        </dgm:presLayoutVars>
      </dgm:prSet>
      <dgm:spPr/>
    </dgm:pt>
    <dgm:pt modelId="{8594AA0A-AA88-4CEC-9771-F99808555C15}" type="pres">
      <dgm:prSet presAssocID="{271A7E14-2D97-45FA-AB51-0BEE2EEFF4B8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EED1D950-68DC-468D-A6D7-4AF60BB8C065}" type="pres">
      <dgm:prSet presAssocID="{6836F3ED-F719-4FEF-B2E1-A9148EA4E71B}" presName="sibTrans" presStyleCnt="0"/>
      <dgm:spPr/>
    </dgm:pt>
    <dgm:pt modelId="{F021059A-5FDE-4390-9FB4-5A7C6C745745}" type="pres">
      <dgm:prSet presAssocID="{DB857D9D-CE18-463E-9FC0-6059BDD9FC81}" presName="compositeNode" presStyleCnt="0">
        <dgm:presLayoutVars>
          <dgm:bulletEnabled val="1"/>
        </dgm:presLayoutVars>
      </dgm:prSet>
      <dgm:spPr/>
    </dgm:pt>
    <dgm:pt modelId="{B82C02FF-9629-4D91-921A-00251D5E1ECE}" type="pres">
      <dgm:prSet presAssocID="{DB857D9D-CE18-463E-9FC0-6059BDD9FC81}" presName="imag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</dgm:spPr>
    </dgm:pt>
    <dgm:pt modelId="{C21FC594-CFFF-4AF7-B4C8-6C1BCA1F7052}" type="pres">
      <dgm:prSet presAssocID="{DB857D9D-CE18-463E-9FC0-6059BDD9FC81}" presName="childNode" presStyleLbl="node1" presStyleIdx="2" presStyleCnt="4">
        <dgm:presLayoutVars>
          <dgm:bulletEnabled val="1"/>
        </dgm:presLayoutVars>
      </dgm:prSet>
      <dgm:spPr/>
    </dgm:pt>
    <dgm:pt modelId="{984B466F-84FA-4969-A721-768205CA324F}" type="pres">
      <dgm:prSet presAssocID="{DB857D9D-CE18-463E-9FC0-6059BDD9FC8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0D3A727B-1015-4A9A-8B7F-862685B348EF}" type="pres">
      <dgm:prSet presAssocID="{EB9EE5D6-45E5-402C-A0A3-73D619152F59}" presName="sibTrans" presStyleCnt="0"/>
      <dgm:spPr/>
    </dgm:pt>
    <dgm:pt modelId="{B882D582-C60A-4F3B-8DFE-B109BC707245}" type="pres">
      <dgm:prSet presAssocID="{CAE4C727-1AD9-421C-BDDE-B146D9C8F7C3}" presName="compositeNode" presStyleCnt="0">
        <dgm:presLayoutVars>
          <dgm:bulletEnabled val="1"/>
        </dgm:presLayoutVars>
      </dgm:prSet>
      <dgm:spPr/>
    </dgm:pt>
    <dgm:pt modelId="{AE595106-6A48-4680-9DC6-C857D975CC77}" type="pres">
      <dgm:prSet presAssocID="{CAE4C727-1AD9-421C-BDDE-B146D9C8F7C3}" presName="imag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</dgm:spPr>
    </dgm:pt>
    <dgm:pt modelId="{1936630A-84C2-4BF1-9CFA-A5033DCFA34E}" type="pres">
      <dgm:prSet presAssocID="{CAE4C727-1AD9-421C-BDDE-B146D9C8F7C3}" presName="childNode" presStyleLbl="node1" presStyleIdx="3" presStyleCnt="4">
        <dgm:presLayoutVars>
          <dgm:bulletEnabled val="1"/>
        </dgm:presLayoutVars>
      </dgm:prSet>
      <dgm:spPr/>
    </dgm:pt>
    <dgm:pt modelId="{7B5212AA-55B3-4DE6-BE9C-351113E2375E}" type="pres">
      <dgm:prSet presAssocID="{CAE4C727-1AD9-421C-BDDE-B146D9C8F7C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89F2BF01-55E1-491F-82B4-9CC5FF62CBB5}" srcId="{CAE4C727-1AD9-421C-BDDE-B146D9C8F7C3}" destId="{7A374B41-30E6-41C2-AF7D-E86A34F5935A}" srcOrd="4" destOrd="0" parTransId="{7C93BDAB-348D-49C1-867D-5D8C7EA427B8}" sibTransId="{6ED5D821-1C20-40DA-99C1-C8558D4ED7DD}"/>
    <dgm:cxn modelId="{B3C7E403-C260-425A-8A44-DCB4F4BF5466}" type="presOf" srcId="{18A7E207-783C-4775-8674-96F64A174600}" destId="{1936630A-84C2-4BF1-9CFA-A5033DCFA34E}" srcOrd="0" destOrd="3" presId="urn:microsoft.com/office/officeart/2005/8/layout/hList2"/>
    <dgm:cxn modelId="{2A8AF905-9EB2-477E-A8CA-54FE54223FF4}" type="presOf" srcId="{CAE4C727-1AD9-421C-BDDE-B146D9C8F7C3}" destId="{7B5212AA-55B3-4DE6-BE9C-351113E2375E}" srcOrd="0" destOrd="0" presId="urn:microsoft.com/office/officeart/2005/8/layout/hList2"/>
    <dgm:cxn modelId="{8441740C-C672-401D-A63F-8E7CD442960C}" type="presOf" srcId="{F29CD4C4-71A6-4FEA-9C80-D0BED02BEB27}" destId="{1936630A-84C2-4BF1-9CFA-A5033DCFA34E}" srcOrd="0" destOrd="0" presId="urn:microsoft.com/office/officeart/2005/8/layout/hList2"/>
    <dgm:cxn modelId="{65970712-BCB7-4DD8-97D0-CDB4F3E3C937}" type="presOf" srcId="{FE8A6157-1303-4183-8BC2-5579D48A1DD8}" destId="{8337A790-F2DA-45F5-A438-E10CF9581798}" srcOrd="0" destOrd="5" presId="urn:microsoft.com/office/officeart/2005/8/layout/hList2"/>
    <dgm:cxn modelId="{10159D13-9AD4-4833-B089-02DFE4B3F404}" type="presOf" srcId="{BE7BEF40-3E8F-4FF4-92DB-FFE1395EA37C}" destId="{C21FC594-CFFF-4AF7-B4C8-6C1BCA1F7052}" srcOrd="0" destOrd="4" presId="urn:microsoft.com/office/officeart/2005/8/layout/hList2"/>
    <dgm:cxn modelId="{8E97E117-82BA-4CCA-B5E1-A2096899ACBB}" srcId="{76B38B06-10BC-4168-BAE4-D23BEFCE1901}" destId="{B9B18CA2-27DF-4B8B-BD0E-45D96D4C0DD6}" srcOrd="2" destOrd="0" parTransId="{958BE30D-87F9-4A8D-B1EF-17DE63AD2979}" sibTransId="{8730B32D-88B4-451C-AE37-66DC211CC45D}"/>
    <dgm:cxn modelId="{4CA1601F-1F70-45C7-83D7-797D89398D92}" srcId="{97275019-1729-44BD-9561-67F7A2C908CA}" destId="{CAE4C727-1AD9-421C-BDDE-B146D9C8F7C3}" srcOrd="3" destOrd="0" parTransId="{6FB1D940-4BA3-44AB-85B7-77CE6D9E93E0}" sibTransId="{53AB92A6-7EB4-466C-ACCB-7C4F34657EAD}"/>
    <dgm:cxn modelId="{74AD0E24-665E-445C-8192-49B814C47237}" srcId="{76B38B06-10BC-4168-BAE4-D23BEFCE1901}" destId="{C6F4FD3D-14EF-4FE7-AE7B-2C92BD95860F}" srcOrd="1" destOrd="0" parTransId="{AC4D5F25-0AAD-4DE5-91A4-F4CD1C22E0E4}" sibTransId="{BDF1F306-BA4D-4DF4-ACBF-427D4F5B19ED}"/>
    <dgm:cxn modelId="{03F68824-9F2A-407D-B59B-FF2F8C808E83}" srcId="{CAE4C727-1AD9-421C-BDDE-B146D9C8F7C3}" destId="{494D5DF0-FE8C-4681-9285-901F13A8DD6A}" srcOrd="2" destOrd="0" parTransId="{D9059876-50B1-4D80-8FCD-3A13F10A946B}" sibTransId="{8BE9B2DB-2987-40AD-8497-218EBD2D203C}"/>
    <dgm:cxn modelId="{796A1E27-1E2A-42BE-8915-E891B1D7A01A}" srcId="{97275019-1729-44BD-9561-67F7A2C908CA}" destId="{271A7E14-2D97-45FA-AB51-0BEE2EEFF4B8}" srcOrd="1" destOrd="0" parTransId="{C502A457-9AD5-463D-9D9E-82C5C06DA17F}" sibTransId="{6836F3ED-F719-4FEF-B2E1-A9148EA4E71B}"/>
    <dgm:cxn modelId="{A339A929-ED98-47BD-B3A9-E6542647127E}" type="presOf" srcId="{74DDBC5B-3A80-467F-A05F-FB8E03E45644}" destId="{8337A790-F2DA-45F5-A438-E10CF9581798}" srcOrd="0" destOrd="1" presId="urn:microsoft.com/office/officeart/2005/8/layout/hList2"/>
    <dgm:cxn modelId="{4704BE29-D4B4-4119-B24E-C0E156E0ED06}" srcId="{76B38B06-10BC-4168-BAE4-D23BEFCE1901}" destId="{530E7773-762A-4B84-AEAF-4FC5E69DE347}" srcOrd="3" destOrd="0" parTransId="{7E875DC1-BC05-46B3-AD2F-86D6E8A13D52}" sibTransId="{52C20C28-6691-4534-9CB5-24CABD2239C6}"/>
    <dgm:cxn modelId="{5E7DB036-9A1F-4732-BCA0-B481C599B4CB}" type="presOf" srcId="{1D04A87E-C044-4D66-82E3-B5B7AD3F793B}" destId="{C21FC594-CFFF-4AF7-B4C8-6C1BCA1F7052}" srcOrd="0" destOrd="0" presId="urn:microsoft.com/office/officeart/2005/8/layout/hList2"/>
    <dgm:cxn modelId="{2E334D37-8CF5-4576-8DEE-6FCFEFB0B987}" type="presOf" srcId="{D6883DCF-86A4-4852-8A64-9F3AB7A2ABA9}" destId="{8337A790-F2DA-45F5-A438-E10CF9581798}" srcOrd="0" destOrd="4" presId="urn:microsoft.com/office/officeart/2005/8/layout/hList2"/>
    <dgm:cxn modelId="{8106833A-DD96-4CD4-92FA-090DCCBDD9B7}" type="presOf" srcId="{37EDEDEB-B2F3-424F-B381-2E1011E16C3C}" destId="{66BF22C4-E3E3-4AD1-A800-EE5414B53750}" srcOrd="0" destOrd="0" presId="urn:microsoft.com/office/officeart/2005/8/layout/hList2"/>
    <dgm:cxn modelId="{94E26C3C-E320-4593-A5BD-C0C5B5E63BD2}" srcId="{DB857D9D-CE18-463E-9FC0-6059BDD9FC81}" destId="{A2A76480-8971-4962-B597-1BA443CF6F20}" srcOrd="2" destOrd="0" parTransId="{D1A7F6D0-2A46-4B68-9C1D-BC7A8AD07CDB}" sibTransId="{1B58B9D1-3118-4F1D-9287-514D04EFC611}"/>
    <dgm:cxn modelId="{0A90FE3F-232A-43F5-AAD9-51A226B8D1F3}" srcId="{CAE4C727-1AD9-421C-BDDE-B146D9C8F7C3}" destId="{9284E14C-D982-4457-A494-F829D456933D}" srcOrd="5" destOrd="0" parTransId="{2D3365AB-39EA-40E8-AF6B-251B8FB0975D}" sibTransId="{806ADAC5-B5AD-4F27-ADC9-860EB7679D5B}"/>
    <dgm:cxn modelId="{88C51241-5113-4E6F-B90A-B15F179F0EA9}" type="presOf" srcId="{530E7773-762A-4B84-AEAF-4FC5E69DE347}" destId="{66BF22C4-E3E3-4AD1-A800-EE5414B53750}" srcOrd="0" destOrd="3" presId="urn:microsoft.com/office/officeart/2005/8/layout/hList2"/>
    <dgm:cxn modelId="{B81E2E61-69D7-4E67-A0D2-2D71161D60DC}" srcId="{CAE4C727-1AD9-421C-BDDE-B146D9C8F7C3}" destId="{18A7E207-783C-4775-8674-96F64A174600}" srcOrd="3" destOrd="0" parTransId="{5412B106-778E-4CD7-A6E6-7795437DD2C3}" sibTransId="{0C0139E6-0738-4C16-BCBB-C40792234BB7}"/>
    <dgm:cxn modelId="{2DE2EF65-229F-49CA-AC77-C6FB8887C115}" type="presOf" srcId="{B9B18CA2-27DF-4B8B-BD0E-45D96D4C0DD6}" destId="{66BF22C4-E3E3-4AD1-A800-EE5414B53750}" srcOrd="0" destOrd="2" presId="urn:microsoft.com/office/officeart/2005/8/layout/hList2"/>
    <dgm:cxn modelId="{7E4FE767-D1EC-4B92-99C5-12AA4FB0649D}" srcId="{271A7E14-2D97-45FA-AB51-0BEE2EEFF4B8}" destId="{FE8A6157-1303-4183-8BC2-5579D48A1DD8}" srcOrd="5" destOrd="0" parTransId="{171E73CA-DEAE-4A4F-AAFB-32E17D559C75}" sibTransId="{92FB8372-F069-45AD-A8F4-113380704772}"/>
    <dgm:cxn modelId="{BAB92E6B-3EB0-4BFA-BE92-EA8D792D4256}" srcId="{DB857D9D-CE18-463E-9FC0-6059BDD9FC81}" destId="{DA2BD73C-6E73-4326-8977-18AD0D4B1B82}" srcOrd="3" destOrd="0" parTransId="{5D07D635-740C-49AD-8984-1A7866E4A20F}" sibTransId="{DEAC64B1-92EB-4D6B-8F3A-CD5BE5EB1F8B}"/>
    <dgm:cxn modelId="{B349434C-8DBF-4DAE-8D48-B3B8F58E5237}" type="presOf" srcId="{271A7E14-2D97-45FA-AB51-0BEE2EEFF4B8}" destId="{8594AA0A-AA88-4CEC-9771-F99808555C15}" srcOrd="0" destOrd="0" presId="urn:microsoft.com/office/officeart/2005/8/layout/hList2"/>
    <dgm:cxn modelId="{64F5524D-C067-4741-82E9-3E40202D1618}" srcId="{DB857D9D-CE18-463E-9FC0-6059BDD9FC81}" destId="{BE7BEF40-3E8F-4FF4-92DB-FFE1395EA37C}" srcOrd="4" destOrd="0" parTransId="{42CD146F-C1DC-44B4-91AE-394C5A8FA958}" sibTransId="{2CCFF61D-09D5-4880-85A9-FB0F4DA4B59E}"/>
    <dgm:cxn modelId="{9C687B6E-0C34-4C7C-BB74-437881921E89}" srcId="{271A7E14-2D97-45FA-AB51-0BEE2EEFF4B8}" destId="{D6883DCF-86A4-4852-8A64-9F3AB7A2ABA9}" srcOrd="4" destOrd="0" parTransId="{2416A641-4E2C-43CC-AF2F-45C0E3B1FF7C}" sibTransId="{0F6F219B-6572-44BB-B647-198A63D3BFB3}"/>
    <dgm:cxn modelId="{17B15B71-F6EF-49C8-AE1B-D13EE6649918}" type="presOf" srcId="{76B38B06-10BC-4168-BAE4-D23BEFCE1901}" destId="{D5B3F7F4-3B10-4B77-9802-7F3B539CC11D}" srcOrd="0" destOrd="0" presId="urn:microsoft.com/office/officeart/2005/8/layout/hList2"/>
    <dgm:cxn modelId="{2280E358-C522-4A86-A8A5-96F7E4C01FB9}" srcId="{CAE4C727-1AD9-421C-BDDE-B146D9C8F7C3}" destId="{0A0547E5-0B90-4D52-8DC7-7D2A3927197F}" srcOrd="1" destOrd="0" parTransId="{73046D6D-7273-4050-ADAE-8E8650120F53}" sibTransId="{380960A5-247A-442B-94F0-A137343D8691}"/>
    <dgm:cxn modelId="{AD063D7A-BBCC-46C7-B2C0-68134AFFF61F}" srcId="{271A7E14-2D97-45FA-AB51-0BEE2EEFF4B8}" destId="{59775983-CCB5-45B2-8685-962C938EAE1E}" srcOrd="3" destOrd="0" parTransId="{B36E6FD6-B2B3-4A02-8CD9-A3283036025C}" sibTransId="{B6A6A3DE-E06E-4C81-851C-100274654818}"/>
    <dgm:cxn modelId="{D5F3907A-504A-4512-BE18-AF932019B6B9}" type="presOf" srcId="{C6F4FD3D-14EF-4FE7-AE7B-2C92BD95860F}" destId="{66BF22C4-E3E3-4AD1-A800-EE5414B53750}" srcOrd="0" destOrd="1" presId="urn:microsoft.com/office/officeart/2005/8/layout/hList2"/>
    <dgm:cxn modelId="{59BD2D7C-B5E7-4EF2-9D64-7D5878AE8C39}" type="presOf" srcId="{97275019-1729-44BD-9561-67F7A2C908CA}" destId="{A97B4B85-C349-4BC5-961A-3205B6A69193}" srcOrd="0" destOrd="0" presId="urn:microsoft.com/office/officeart/2005/8/layout/hList2"/>
    <dgm:cxn modelId="{DDB1A47F-CD20-49A9-916E-8BADDF9E2783}" srcId="{CAE4C727-1AD9-421C-BDDE-B146D9C8F7C3}" destId="{F29CD4C4-71A6-4FEA-9C80-D0BED02BEB27}" srcOrd="0" destOrd="0" parTransId="{F39F3936-81DE-481A-AF47-A5DE8149CA21}" sibTransId="{23B46758-DE8F-4B77-869D-A59360262725}"/>
    <dgm:cxn modelId="{21E34B80-8F7C-46EB-BAAA-4F7AECF154DA}" type="presOf" srcId="{A2A76480-8971-4962-B597-1BA443CF6F20}" destId="{C21FC594-CFFF-4AF7-B4C8-6C1BCA1F7052}" srcOrd="0" destOrd="2" presId="urn:microsoft.com/office/officeart/2005/8/layout/hList2"/>
    <dgm:cxn modelId="{073D5680-4259-4231-BEF3-280E9D17D5DB}" srcId="{271A7E14-2D97-45FA-AB51-0BEE2EEFF4B8}" destId="{C46EE2D9-E9DB-4D68-8C17-917FAE13C9AD}" srcOrd="2" destOrd="0" parTransId="{D96A8A08-29A4-4D34-9ED5-C0DE3FC1D836}" sibTransId="{C388DFB4-FD14-4B78-A717-45E7FCAC4224}"/>
    <dgm:cxn modelId="{3C94B490-3B74-45E8-851F-2BD4461A4B85}" type="presOf" srcId="{59775983-CCB5-45B2-8685-962C938EAE1E}" destId="{8337A790-F2DA-45F5-A438-E10CF9581798}" srcOrd="0" destOrd="3" presId="urn:microsoft.com/office/officeart/2005/8/layout/hList2"/>
    <dgm:cxn modelId="{040E7F92-80CF-48A2-9EFF-A4ED64E40EB0}" type="presOf" srcId="{C46EE2D9-E9DB-4D68-8C17-917FAE13C9AD}" destId="{8337A790-F2DA-45F5-A438-E10CF9581798}" srcOrd="0" destOrd="2" presId="urn:microsoft.com/office/officeart/2005/8/layout/hList2"/>
    <dgm:cxn modelId="{7FBA4DA8-663F-49CB-A5FB-8632FC6AE828}" type="presOf" srcId="{DA2BD73C-6E73-4326-8977-18AD0D4B1B82}" destId="{C21FC594-CFFF-4AF7-B4C8-6C1BCA1F7052}" srcOrd="0" destOrd="3" presId="urn:microsoft.com/office/officeart/2005/8/layout/hList2"/>
    <dgm:cxn modelId="{E5B435AA-CA44-4E7C-B00C-B852B70BD285}" type="presOf" srcId="{DB857D9D-CE18-463E-9FC0-6059BDD9FC81}" destId="{984B466F-84FA-4969-A721-768205CA324F}" srcOrd="0" destOrd="0" presId="urn:microsoft.com/office/officeart/2005/8/layout/hList2"/>
    <dgm:cxn modelId="{440E4BAF-84ED-4D70-B627-E0889824E783}" type="presOf" srcId="{41322974-2D58-4720-94C7-FB0F13799733}" destId="{8337A790-F2DA-45F5-A438-E10CF9581798}" srcOrd="0" destOrd="0" presId="urn:microsoft.com/office/officeart/2005/8/layout/hList2"/>
    <dgm:cxn modelId="{52BDCEB8-9374-4626-9F07-762C66811891}" srcId="{271A7E14-2D97-45FA-AB51-0BEE2EEFF4B8}" destId="{41322974-2D58-4720-94C7-FB0F13799733}" srcOrd="0" destOrd="0" parTransId="{36A16C8A-3F26-49BF-A413-C8E8F8BBF891}" sibTransId="{470F2BBC-E0D1-4DA9-9D85-42229B485F1D}"/>
    <dgm:cxn modelId="{31F76EB9-DB46-4019-8C1B-E7A385B26FA0}" srcId="{DB857D9D-CE18-463E-9FC0-6059BDD9FC81}" destId="{36CA8E88-CB45-409B-AE38-4A8BC910C1D0}" srcOrd="1" destOrd="0" parTransId="{58111DFB-2D97-4FCF-AE28-5B574FB175A0}" sibTransId="{971D461E-0090-4287-8643-819C1E9EAF8A}"/>
    <dgm:cxn modelId="{396816C0-A94B-434D-9DF6-C0C1B0AD621C}" type="presOf" srcId="{0A0547E5-0B90-4D52-8DC7-7D2A3927197F}" destId="{1936630A-84C2-4BF1-9CFA-A5033DCFA34E}" srcOrd="0" destOrd="1" presId="urn:microsoft.com/office/officeart/2005/8/layout/hList2"/>
    <dgm:cxn modelId="{FF8098D0-F8D6-476D-9290-A8F916AAB9CC}" srcId="{271A7E14-2D97-45FA-AB51-0BEE2EEFF4B8}" destId="{74DDBC5B-3A80-467F-A05F-FB8E03E45644}" srcOrd="1" destOrd="0" parTransId="{F6B9161D-DD2C-41CE-A658-593C3E6D72B9}" sibTransId="{F8A289D7-C14C-4DF4-B07A-A4F442494BDC}"/>
    <dgm:cxn modelId="{C777C8D1-A565-43AE-AF9D-B6E387E94EE7}" type="presOf" srcId="{36CA8E88-CB45-409B-AE38-4A8BC910C1D0}" destId="{C21FC594-CFFF-4AF7-B4C8-6C1BCA1F7052}" srcOrd="0" destOrd="1" presId="urn:microsoft.com/office/officeart/2005/8/layout/hList2"/>
    <dgm:cxn modelId="{0F0F70D9-26DF-480A-BA7D-4E3DD52881A4}" srcId="{97275019-1729-44BD-9561-67F7A2C908CA}" destId="{DB857D9D-CE18-463E-9FC0-6059BDD9FC81}" srcOrd="2" destOrd="0" parTransId="{7650E9B9-D138-403B-9D1F-B71FA9610135}" sibTransId="{EB9EE5D6-45E5-402C-A0A3-73D619152F59}"/>
    <dgm:cxn modelId="{C52A18DA-8F60-4BE1-8FCC-C877101DFC81}" srcId="{97275019-1729-44BD-9561-67F7A2C908CA}" destId="{76B38B06-10BC-4168-BAE4-D23BEFCE1901}" srcOrd="0" destOrd="0" parTransId="{24CE7720-64AB-41DA-B4C9-D3F02AD07F52}" sibTransId="{0F6DD2EF-23C8-4028-990E-421A68A3FBE5}"/>
    <dgm:cxn modelId="{25B22ADB-0072-4D2C-833E-D066E38C8180}" srcId="{76B38B06-10BC-4168-BAE4-D23BEFCE1901}" destId="{37EDEDEB-B2F3-424F-B381-2E1011E16C3C}" srcOrd="0" destOrd="0" parTransId="{E6615747-2436-4993-9EBF-A362BC2DEAB5}" sibTransId="{4B553B53-9607-4FAD-8AB7-3D87083BE2CD}"/>
    <dgm:cxn modelId="{3F1D59EB-7B9A-4521-9F8E-D8C601796BF1}" srcId="{76B38B06-10BC-4168-BAE4-D23BEFCE1901}" destId="{9AF1A2AE-3202-4C83-8295-0AC9B304130B}" srcOrd="4" destOrd="0" parTransId="{2129785B-1503-4A65-8830-5D40FB979206}" sibTransId="{36FC95AA-58BC-4D4A-961B-05483E666EA8}"/>
    <dgm:cxn modelId="{524EE8EC-22B6-4174-8F62-586079456325}" type="presOf" srcId="{494D5DF0-FE8C-4681-9285-901F13A8DD6A}" destId="{1936630A-84C2-4BF1-9CFA-A5033DCFA34E}" srcOrd="0" destOrd="2" presId="urn:microsoft.com/office/officeart/2005/8/layout/hList2"/>
    <dgm:cxn modelId="{09C8B9F0-406A-4958-BA30-0FE7C00254CA}" type="presOf" srcId="{9284E14C-D982-4457-A494-F829D456933D}" destId="{1936630A-84C2-4BF1-9CFA-A5033DCFA34E}" srcOrd="0" destOrd="5" presId="urn:microsoft.com/office/officeart/2005/8/layout/hList2"/>
    <dgm:cxn modelId="{234041FA-3C3F-4B91-96ED-C59416BD9006}" type="presOf" srcId="{9AF1A2AE-3202-4C83-8295-0AC9B304130B}" destId="{66BF22C4-E3E3-4AD1-A800-EE5414B53750}" srcOrd="0" destOrd="4" presId="urn:microsoft.com/office/officeart/2005/8/layout/hList2"/>
    <dgm:cxn modelId="{BDC0FBFB-DE5E-4F21-8C1C-6E281243E48F}" srcId="{DB857D9D-CE18-463E-9FC0-6059BDD9FC81}" destId="{1D04A87E-C044-4D66-82E3-B5B7AD3F793B}" srcOrd="0" destOrd="0" parTransId="{F1421986-28C8-4872-90C1-A6D792A4F5D2}" sibTransId="{4D6B8E3F-1042-4490-B068-9ED04CC06B72}"/>
    <dgm:cxn modelId="{5D1979FD-CB0C-4EB1-9C24-36CFA625AEEE}" type="presOf" srcId="{7A374B41-30E6-41C2-AF7D-E86A34F5935A}" destId="{1936630A-84C2-4BF1-9CFA-A5033DCFA34E}" srcOrd="0" destOrd="4" presId="urn:microsoft.com/office/officeart/2005/8/layout/hList2"/>
    <dgm:cxn modelId="{608C146A-D543-433B-8285-9DFDC6256E17}" type="presParOf" srcId="{A97B4B85-C349-4BC5-961A-3205B6A69193}" destId="{594C269E-15C9-4223-899A-9FFF1C21095A}" srcOrd="0" destOrd="0" presId="urn:microsoft.com/office/officeart/2005/8/layout/hList2"/>
    <dgm:cxn modelId="{CD2BAFBB-43A1-4027-9C00-224823006681}" type="presParOf" srcId="{594C269E-15C9-4223-899A-9FFF1C21095A}" destId="{CAA7AE6C-2BCD-4D6E-8CD0-F580BD900959}" srcOrd="0" destOrd="0" presId="urn:microsoft.com/office/officeart/2005/8/layout/hList2"/>
    <dgm:cxn modelId="{8F866919-55B8-4BD9-B17E-A8743655F482}" type="presParOf" srcId="{594C269E-15C9-4223-899A-9FFF1C21095A}" destId="{66BF22C4-E3E3-4AD1-A800-EE5414B53750}" srcOrd="1" destOrd="0" presId="urn:microsoft.com/office/officeart/2005/8/layout/hList2"/>
    <dgm:cxn modelId="{926FE57E-53E5-44BD-A74F-40770C153497}" type="presParOf" srcId="{594C269E-15C9-4223-899A-9FFF1C21095A}" destId="{D5B3F7F4-3B10-4B77-9802-7F3B539CC11D}" srcOrd="2" destOrd="0" presId="urn:microsoft.com/office/officeart/2005/8/layout/hList2"/>
    <dgm:cxn modelId="{383131C6-F86C-44A7-A41E-5B150C1E0D50}" type="presParOf" srcId="{A97B4B85-C349-4BC5-961A-3205B6A69193}" destId="{56A75309-F99F-4B7F-AC54-4FEBCC7D8105}" srcOrd="1" destOrd="0" presId="urn:microsoft.com/office/officeart/2005/8/layout/hList2"/>
    <dgm:cxn modelId="{F5BD724F-EDCB-4299-BD16-F1479B47D91B}" type="presParOf" srcId="{A97B4B85-C349-4BC5-961A-3205B6A69193}" destId="{1EAB78D7-7FA1-4C94-BF38-8D468CE6611E}" srcOrd="2" destOrd="0" presId="urn:microsoft.com/office/officeart/2005/8/layout/hList2"/>
    <dgm:cxn modelId="{DF665D6D-90CC-408B-B22C-22820BBD2BFF}" type="presParOf" srcId="{1EAB78D7-7FA1-4C94-BF38-8D468CE6611E}" destId="{D05E1C69-F2A1-4565-97ED-2D8EF3C03AF3}" srcOrd="0" destOrd="0" presId="urn:microsoft.com/office/officeart/2005/8/layout/hList2"/>
    <dgm:cxn modelId="{9DE1891A-538C-4403-8C7C-1BE011C464C2}" type="presParOf" srcId="{1EAB78D7-7FA1-4C94-BF38-8D468CE6611E}" destId="{8337A790-F2DA-45F5-A438-E10CF9581798}" srcOrd="1" destOrd="0" presId="urn:microsoft.com/office/officeart/2005/8/layout/hList2"/>
    <dgm:cxn modelId="{81F47D2D-6AE1-41C4-B828-5ABD7C5EFFF5}" type="presParOf" srcId="{1EAB78D7-7FA1-4C94-BF38-8D468CE6611E}" destId="{8594AA0A-AA88-4CEC-9771-F99808555C15}" srcOrd="2" destOrd="0" presId="urn:microsoft.com/office/officeart/2005/8/layout/hList2"/>
    <dgm:cxn modelId="{657E7F8C-B1CC-4993-9037-8A6DBE00F090}" type="presParOf" srcId="{A97B4B85-C349-4BC5-961A-3205B6A69193}" destId="{EED1D950-68DC-468D-A6D7-4AF60BB8C065}" srcOrd="3" destOrd="0" presId="urn:microsoft.com/office/officeart/2005/8/layout/hList2"/>
    <dgm:cxn modelId="{19A87442-5C42-47A2-85A8-C94928D5AD4C}" type="presParOf" srcId="{A97B4B85-C349-4BC5-961A-3205B6A69193}" destId="{F021059A-5FDE-4390-9FB4-5A7C6C745745}" srcOrd="4" destOrd="0" presId="urn:microsoft.com/office/officeart/2005/8/layout/hList2"/>
    <dgm:cxn modelId="{3E6455A7-F559-466F-A5DA-E48DB8402A64}" type="presParOf" srcId="{F021059A-5FDE-4390-9FB4-5A7C6C745745}" destId="{B82C02FF-9629-4D91-921A-00251D5E1ECE}" srcOrd="0" destOrd="0" presId="urn:microsoft.com/office/officeart/2005/8/layout/hList2"/>
    <dgm:cxn modelId="{7D81F2A9-E6BC-40EB-A012-A351C40F2696}" type="presParOf" srcId="{F021059A-5FDE-4390-9FB4-5A7C6C745745}" destId="{C21FC594-CFFF-4AF7-B4C8-6C1BCA1F7052}" srcOrd="1" destOrd="0" presId="urn:microsoft.com/office/officeart/2005/8/layout/hList2"/>
    <dgm:cxn modelId="{4109CD2E-DC33-4102-B24F-24114B13E3DC}" type="presParOf" srcId="{F021059A-5FDE-4390-9FB4-5A7C6C745745}" destId="{984B466F-84FA-4969-A721-768205CA324F}" srcOrd="2" destOrd="0" presId="urn:microsoft.com/office/officeart/2005/8/layout/hList2"/>
    <dgm:cxn modelId="{CA2B1DFE-0461-4F14-BDD6-AF2C4DDA996A}" type="presParOf" srcId="{A97B4B85-C349-4BC5-961A-3205B6A69193}" destId="{0D3A727B-1015-4A9A-8B7F-862685B348EF}" srcOrd="5" destOrd="0" presId="urn:microsoft.com/office/officeart/2005/8/layout/hList2"/>
    <dgm:cxn modelId="{D8D6F3C3-3816-4307-9BE1-9C1008EF0C6E}" type="presParOf" srcId="{A97B4B85-C349-4BC5-961A-3205B6A69193}" destId="{B882D582-C60A-4F3B-8DFE-B109BC707245}" srcOrd="6" destOrd="0" presId="urn:microsoft.com/office/officeart/2005/8/layout/hList2"/>
    <dgm:cxn modelId="{AFCCF6A3-0915-4822-822C-B91227851B36}" type="presParOf" srcId="{B882D582-C60A-4F3B-8DFE-B109BC707245}" destId="{AE595106-6A48-4680-9DC6-C857D975CC77}" srcOrd="0" destOrd="0" presId="urn:microsoft.com/office/officeart/2005/8/layout/hList2"/>
    <dgm:cxn modelId="{179B8916-C90B-4C86-9A92-0D2054B05423}" type="presParOf" srcId="{B882D582-C60A-4F3B-8DFE-B109BC707245}" destId="{1936630A-84C2-4BF1-9CFA-A5033DCFA34E}" srcOrd="1" destOrd="0" presId="urn:microsoft.com/office/officeart/2005/8/layout/hList2"/>
    <dgm:cxn modelId="{5E0F4EF0-45DF-49DE-A714-BC7141F178D0}" type="presParOf" srcId="{B882D582-C60A-4F3B-8DFE-B109BC707245}" destId="{7B5212AA-55B3-4DE6-BE9C-351113E2375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F7F4-3B10-4B77-9802-7F3B539CC11D}">
      <dsp:nvSpPr>
        <dsp:cNvPr id="0" name=""/>
        <dsp:cNvSpPr/>
      </dsp:nvSpPr>
      <dsp:spPr>
        <a:xfrm rot="16200000">
          <a:off x="-1448379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Citizenship </a:t>
          </a:r>
        </a:p>
      </dsp:txBody>
      <dsp:txXfrm>
        <a:off x="-1448379" y="2235292"/>
        <a:ext cx="3394043" cy="372646"/>
      </dsp:txXfrm>
    </dsp:sp>
    <dsp:sp modelId="{66BF22C4-E3E3-4AD1-A800-EE5414B53750}">
      <dsp:nvSpPr>
        <dsp:cNvPr id="0" name=""/>
        <dsp:cNvSpPr/>
      </dsp:nvSpPr>
      <dsp:spPr>
        <a:xfrm>
          <a:off x="434965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865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Instruction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Application support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Teens4Citizenship</a:t>
          </a:r>
        </a:p>
      </dsp:txBody>
      <dsp:txXfrm>
        <a:off x="434965" y="724593"/>
        <a:ext cx="1856175" cy="3394043"/>
      </dsp:txXfrm>
    </dsp:sp>
    <dsp:sp modelId="{CAA7AE6C-2BCD-4D6E-8CD0-F580BD900959}">
      <dsp:nvSpPr>
        <dsp:cNvPr id="0" name=""/>
        <dsp:cNvSpPr/>
      </dsp:nvSpPr>
      <dsp:spPr>
        <a:xfrm>
          <a:off x="62318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4AA0A-AA88-4CEC-9771-F99808555C15}">
      <dsp:nvSpPr>
        <dsp:cNvPr id="0" name=""/>
        <dsp:cNvSpPr/>
      </dsp:nvSpPr>
      <dsp:spPr>
        <a:xfrm rot="16200000">
          <a:off x="1272333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Education </a:t>
          </a:r>
        </a:p>
      </dsp:txBody>
      <dsp:txXfrm>
        <a:off x="1272333" y="2235292"/>
        <a:ext cx="3394043" cy="372646"/>
      </dsp:txXfrm>
    </dsp:sp>
    <dsp:sp modelId="{8337A790-F2DA-45F5-A438-E10CF9581798}">
      <dsp:nvSpPr>
        <dsp:cNvPr id="0" name=""/>
        <dsp:cNvSpPr/>
      </dsp:nvSpPr>
      <dsp:spPr>
        <a:xfrm>
          <a:off x="3155678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865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After-School English Club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ABE/High School Completion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3155678" y="724593"/>
        <a:ext cx="1856175" cy="3394043"/>
      </dsp:txXfrm>
    </dsp:sp>
    <dsp:sp modelId="{D05E1C69-F2A1-4565-97ED-2D8EF3C03AF3}">
      <dsp:nvSpPr>
        <dsp:cNvPr id="0" name=""/>
        <dsp:cNvSpPr/>
      </dsp:nvSpPr>
      <dsp:spPr>
        <a:xfrm>
          <a:off x="2783032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B466F-84FA-4969-A721-768205CA324F}">
      <dsp:nvSpPr>
        <dsp:cNvPr id="0" name=""/>
        <dsp:cNvSpPr/>
      </dsp:nvSpPr>
      <dsp:spPr>
        <a:xfrm rot="16200000">
          <a:off x="3993047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Workforce Readiness</a:t>
          </a:r>
        </a:p>
      </dsp:txBody>
      <dsp:txXfrm>
        <a:off x="3993047" y="2235292"/>
        <a:ext cx="3394043" cy="372646"/>
      </dsp:txXfrm>
    </dsp:sp>
    <dsp:sp modelId="{C21FC594-CFFF-4AF7-B4C8-6C1BCA1F7052}">
      <dsp:nvSpPr>
        <dsp:cNvPr id="0" name=""/>
        <dsp:cNvSpPr/>
      </dsp:nvSpPr>
      <dsp:spPr>
        <a:xfrm>
          <a:off x="5876392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865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Servsafe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Patient Care Assistant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American Job Center </a:t>
          </a:r>
        </a:p>
      </dsp:txBody>
      <dsp:txXfrm>
        <a:off x="5876392" y="724593"/>
        <a:ext cx="1856175" cy="3394043"/>
      </dsp:txXfrm>
    </dsp:sp>
    <dsp:sp modelId="{B82C02FF-9629-4D91-921A-00251D5E1ECE}">
      <dsp:nvSpPr>
        <dsp:cNvPr id="0" name=""/>
        <dsp:cNvSpPr/>
      </dsp:nvSpPr>
      <dsp:spPr>
        <a:xfrm>
          <a:off x="5503745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212AA-55B3-4DE6-BE9C-351113E2375E}">
      <dsp:nvSpPr>
        <dsp:cNvPr id="0" name=""/>
        <dsp:cNvSpPr/>
      </dsp:nvSpPr>
      <dsp:spPr>
        <a:xfrm rot="16200000">
          <a:off x="6713761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Building Relationships of Trust </a:t>
          </a:r>
        </a:p>
      </dsp:txBody>
      <dsp:txXfrm>
        <a:off x="6713761" y="2235292"/>
        <a:ext cx="3394043" cy="372646"/>
      </dsp:txXfrm>
    </dsp:sp>
    <dsp:sp modelId="{1936630A-84C2-4BF1-9CFA-A5033DCFA34E}">
      <dsp:nvSpPr>
        <dsp:cNvPr id="0" name=""/>
        <dsp:cNvSpPr/>
      </dsp:nvSpPr>
      <dsp:spPr>
        <a:xfrm>
          <a:off x="8597106" y="724593"/>
          <a:ext cx="1856175" cy="339404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865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Coalition Building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Community Dialogues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Bridging Cultures Book Groups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We Belong  Campaign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Cultural Navigator Volunteers </a:t>
          </a:r>
        </a:p>
      </dsp:txBody>
      <dsp:txXfrm>
        <a:off x="8597106" y="724593"/>
        <a:ext cx="1856175" cy="3394043"/>
      </dsp:txXfrm>
    </dsp:sp>
    <dsp:sp modelId="{AE595106-6A48-4680-9DC6-C857D975CC77}">
      <dsp:nvSpPr>
        <dsp:cNvPr id="0" name=""/>
        <dsp:cNvSpPr/>
      </dsp:nvSpPr>
      <dsp:spPr>
        <a:xfrm>
          <a:off x="8224459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20FA29-A095-4791-90FE-1C32CA994CA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4D0B2-1E2A-4516-BF06-3D4B5E9C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Greetings</a:t>
            </a:r>
            <a:r>
              <a:rPr lang="en-US" baseline="0" dirty="0"/>
              <a:t> everyone and thank you for joining us. The American Place is Hartford Public Library’s program for immigrants and refugees. It offers a broad range of services but for the purpose of todays presentation we’ll only focus on our Citizenship Preparation services which has been funded in large part by USCIS and IMLS.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2F92-9453-5644-AE9E-D911594337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2F92-9453-5644-AE9E-D911594337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2F92-9453-5644-AE9E-D911594337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CA8D-054A-4786-BEA8-91021FAC3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EF438-5814-45CD-A394-7EF3B2347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9987-7581-40C9-AA6F-8B1BB738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91D1-F529-4533-9D5F-4D8902A8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665E-7081-4C69-A26F-EB2FD1EE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297E-3661-4F92-8B36-2A245FB0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2A241-228A-4D6D-98B1-A8D5F6C14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D3ED-C790-42AC-8829-74C28033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338DC-C3CF-48B9-896A-F4C96AC1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0710-52A5-4A29-B5E6-0C671189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2CEBA-79F7-47F9-ADC3-B4B453F28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BBC1F-2128-48FF-9CE2-8031255BF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746B1-2F86-4256-A067-59C820F1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D34CB-2C1C-42ED-8860-914D48DF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548E-5FBB-4231-9CF9-8F095E7D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2917-3E0A-407C-9EE5-B50BA852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BA5D-5321-455A-870B-FA3D12C07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8F2D-7825-4B64-8D93-5E3FC9B9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1B78-16AF-45E0-A921-F939B1A1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D982E-D2B3-40C6-908E-B1CB1D19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C33D-3D2C-4C3F-B42D-DB41063C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52028-BDBB-453E-81D5-42AB74F5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1C0F-9651-45C3-9530-5F950986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2BA7-3E1E-46F8-B534-240E30FC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20C69-600D-4469-9DC4-39CDCF15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353B-D03B-43F1-B4CD-ADFCFB05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88EA3-4FE7-4D62-9737-1FFB57C44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EC25E-2945-4ED4-98B3-D71CE9D68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FB829-D121-4DE4-9336-E4A19B0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3CBF4-45F0-4271-A889-090756C7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877E7-29BA-4440-B446-A0C20A60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9CA7-46F3-4B98-8AF4-65CECD10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97109-1B01-40A0-B5C8-8A3095C5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8DF00-CE3A-472B-A92C-0837746BC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AAC24-9893-43BD-B7FD-69FE973E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AF7C9-9469-4A8A-AC4F-79C100A57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F57CA-C0FA-47A6-83DF-763724A6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30CAF-F96A-472C-8618-49C1EE85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4F1E9-8286-47C4-89FA-0EFB5D62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BFAF-370A-4E3B-ABB2-56D87CA1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02886-5CE4-4084-9DF3-1BB6A7B1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20E07-FC8E-41F4-8FD0-B86ECF52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0B2D2-61CB-4B11-A90C-8226AFF0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F0C30-E94D-4FAA-BE4D-6A9CA4B0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4E459-2D23-4720-A3F5-51FD6D24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B790F-6459-4CBC-91F6-2757C4C4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6573-8016-431A-ABC3-FA64911E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00EE-42EE-4B7A-8260-867948BF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DC2DC-62F9-4233-B32B-B5A64F048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8179D-0316-4E49-9AAF-742C435A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6643-1BB9-489E-A567-4AB4A323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036C8-0B23-4764-A5FC-B6A95F94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F4E7-A7A4-4374-BE31-6372C25E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F2F07-A21A-4CBF-8D3C-95BEAC389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1E608-F3AD-4750-A14C-0403CAD2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859C8-9EB6-4397-9BD4-6A28F6C4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C8A19-7D73-45AF-9B26-96F37016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696A1-2AB4-44CD-8EEB-30CBB68B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F7B9A-7DD7-4D82-B0F8-D26B54DE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AB180-E1B4-4F23-9EB2-5842A229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557E2-C5A9-4E0B-A4C8-03B856CCF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C406-CD8A-4B23-9F3C-E1AA47E080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C636F-ECEB-42F2-B946-7951D0D86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C438-7415-4F55-B695-AC6E020BD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B5A3-5581-4D94-B419-FD8FDB27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HU3NzsDs_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353258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404040"/>
                </a:solidFill>
              </a:rPr>
              <a:t>The American Place</a:t>
            </a:r>
            <a:br>
              <a:rPr lang="en-US" sz="4000" dirty="0">
                <a:solidFill>
                  <a:srgbClr val="404040"/>
                </a:solidFill>
              </a:rPr>
            </a:br>
            <a:r>
              <a:rPr lang="en-US" sz="4000" dirty="0">
                <a:solidFill>
                  <a:srgbClr val="404040"/>
                </a:solidFill>
              </a:rPr>
              <a:t>Hartford Public Library </a:t>
            </a:r>
          </a:p>
        </p:txBody>
      </p:sp>
      <p:pic>
        <p:nvPicPr>
          <p:cNvPr id="4" name="Picture 6" descr="http://www.hplct.org/tap/Photo_Album/US%20Citizenship/naturalization%20photos_0917_IdentidadLatina/locales%2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547" y="380639"/>
            <a:ext cx="3263147" cy="3861713"/>
          </a:xfrm>
          <a:prstGeom prst="rect">
            <a:avLst/>
          </a:prstGeom>
          <a:noFill/>
        </p:spPr>
      </p:pic>
      <p:pic>
        <p:nvPicPr>
          <p:cNvPr id="5" name="Picture 4" descr="http://www.hplct.org/tap/Photo_Album/US%20Citizenship/naturalization%20photos_0917_IdentidadLatina/Feria%20Familia%20y%20otros%2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63" y="468977"/>
            <a:ext cx="3801890" cy="377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22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Values of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98" y="1690688"/>
            <a:ext cx="8708472" cy="3829268"/>
          </a:xfrm>
        </p:spPr>
        <p:txBody>
          <a:bodyPr>
            <a:normAutofit/>
          </a:bodyPr>
          <a:lstStyle/>
          <a:p>
            <a:r>
              <a:rPr lang="en-US" b="1" dirty="0"/>
              <a:t>Trust:</a:t>
            </a:r>
            <a:r>
              <a:rPr lang="en-US" dirty="0"/>
              <a:t> Libraries respect user privacy and confidentiality. </a:t>
            </a:r>
          </a:p>
          <a:p>
            <a:r>
              <a:rPr lang="en-US" b="1" dirty="0"/>
              <a:t>Professionalism</a:t>
            </a:r>
            <a:r>
              <a:rPr lang="en-US" dirty="0"/>
              <a:t>: Library services are provided by qualified information specialists. </a:t>
            </a:r>
          </a:p>
          <a:p>
            <a:r>
              <a:rPr lang="en-US" b="1" dirty="0"/>
              <a:t>Access/Democracy:</a:t>
            </a:r>
            <a:r>
              <a:rPr lang="en-US" dirty="0"/>
              <a:t> Libraries offer a neutral setting with free and equal access to information for all people.</a:t>
            </a:r>
          </a:p>
          <a:p>
            <a:r>
              <a:rPr lang="en-US" b="1" dirty="0"/>
              <a:t>Diversity:</a:t>
            </a:r>
            <a:r>
              <a:rPr lang="en-US" dirty="0"/>
              <a:t> Libraries value our nation's diversity and strive to reflect that diversity by providing a full spectrum of resources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77909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C662-0FCE-4567-9C44-552813F3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Place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C1E432-D935-4D64-8AEF-54253C959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86742"/>
              </p:ext>
            </p:extLst>
          </p:nvPr>
        </p:nvGraphicFramePr>
        <p:xfrm>
          <a:off x="838200" y="151193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93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63E2E-3E19-49FB-AA7C-608F003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Effective Cultural Navigators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9081-898A-4A50-9C6F-2E727D5A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Listen and draw out their mentees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Interact with cultural sensitivity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Are nurturers of possibilities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Serve as “guides on the side”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Tap their own established networks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Show up 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9F58-BD3E-4996-B08A-24E63797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YouTube: Voices of Asylum Hill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A86888-E57D-4C02-B694-BBC8F0BB4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429" y="1775287"/>
            <a:ext cx="7707085" cy="43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1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FE9A5F58-EC32-4F58-8E55-BDE3FF2D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19743" b="11666"/>
          <a:stretch/>
        </p:blipFill>
        <p:spPr>
          <a:xfrm>
            <a:off x="1143923" y="643467"/>
            <a:ext cx="99041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212</Words>
  <Application>Microsoft Office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American Place Hartford Public Library </vt:lpstr>
      <vt:lpstr>Core Values of Libraries</vt:lpstr>
      <vt:lpstr>The American Place </vt:lpstr>
      <vt:lpstr>Effective Cultural Navigators </vt:lpstr>
      <vt:lpstr>YouTube: Voices of Asylum Hill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Place Hartford Public Library </dc:title>
  <dc:creator>Naficy, Homa</dc:creator>
  <cp:lastModifiedBy>Naficy, Homa</cp:lastModifiedBy>
  <cp:revision>2</cp:revision>
  <dcterms:created xsi:type="dcterms:W3CDTF">2019-03-28T11:45:55Z</dcterms:created>
  <dcterms:modified xsi:type="dcterms:W3CDTF">2019-03-28T11:52:32Z</dcterms:modified>
</cp:coreProperties>
</file>